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87" r:id="rId3"/>
    <p:sldId id="288" r:id="rId4"/>
    <p:sldId id="257" r:id="rId5"/>
    <p:sldId id="258" r:id="rId6"/>
    <p:sldId id="277" r:id="rId7"/>
    <p:sldId id="259" r:id="rId8"/>
    <p:sldId id="262" r:id="rId9"/>
    <p:sldId id="278" r:id="rId10"/>
    <p:sldId id="279" r:id="rId11"/>
    <p:sldId id="280" r:id="rId12"/>
    <p:sldId id="281" r:id="rId13"/>
    <p:sldId id="282" r:id="rId14"/>
    <p:sldId id="291" r:id="rId15"/>
    <p:sldId id="261" r:id="rId16"/>
    <p:sldId id="260" r:id="rId17"/>
    <p:sldId id="283" r:id="rId18"/>
    <p:sldId id="284" r:id="rId19"/>
    <p:sldId id="285" r:id="rId20"/>
    <p:sldId id="290" r:id="rId21"/>
    <p:sldId id="263" r:id="rId22"/>
    <p:sldId id="286" r:id="rId23"/>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94" autoAdjust="0"/>
  </p:normalViewPr>
  <p:slideViewPr>
    <p:cSldViewPr snapToGrid="0" snapToObjects="1" showGuides="1">
      <p:cViewPr varScale="1">
        <p:scale>
          <a:sx n="71" d="100"/>
          <a:sy n="71" d="100"/>
        </p:scale>
        <p:origin x="12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209159-7CE0-4CE8-AD6D-10C83D444FBD}" type="doc">
      <dgm:prSet loTypeId="urn:microsoft.com/office/officeart/2005/8/layout/hList7" loCatId="picture" qsTypeId="urn:microsoft.com/office/officeart/2005/8/quickstyle/simple1" qsCatId="simple" csTypeId="urn:microsoft.com/office/officeart/2005/8/colors/colorful1" csCatId="colorful" phldr="1"/>
      <dgm:spPr/>
    </dgm:pt>
    <dgm:pt modelId="{32593AA7-1827-49D1-BA11-E66A6E7056AE}">
      <dgm:prSet phldrT="[Texto]" custT="1"/>
      <dgm:spPr/>
      <dgm:t>
        <a:bodyPr/>
        <a:lstStyle/>
        <a:p>
          <a:r>
            <a:rPr lang="es-CL" sz="1800" b="1" smtClean="0"/>
            <a:t>Automatizables</a:t>
          </a:r>
          <a:endParaRPr lang="es-CL" sz="1800" b="1" dirty="0"/>
        </a:p>
      </dgm:t>
    </dgm:pt>
    <dgm:pt modelId="{7F2C221C-D6E8-481E-AAC6-6E61C8209F73}" type="parTrans" cxnId="{B1436CDF-922A-4133-8778-B006FCFA71F9}">
      <dgm:prSet/>
      <dgm:spPr/>
      <dgm:t>
        <a:bodyPr/>
        <a:lstStyle/>
        <a:p>
          <a:endParaRPr lang="es-CL" sz="1800" b="1">
            <a:solidFill>
              <a:schemeClr val="tx1"/>
            </a:solidFill>
          </a:endParaRPr>
        </a:p>
      </dgm:t>
    </dgm:pt>
    <dgm:pt modelId="{03522E70-56B6-4867-AD41-F7A118BA77A9}" type="sibTrans" cxnId="{B1436CDF-922A-4133-8778-B006FCFA71F9}">
      <dgm:prSet/>
      <dgm:spPr/>
      <dgm:t>
        <a:bodyPr/>
        <a:lstStyle/>
        <a:p>
          <a:endParaRPr lang="es-CL" sz="1800" b="1">
            <a:solidFill>
              <a:schemeClr val="tx1"/>
            </a:solidFill>
          </a:endParaRPr>
        </a:p>
      </dgm:t>
    </dgm:pt>
    <dgm:pt modelId="{D756FDB5-1A3C-42FE-8BB8-EB361A98952C}">
      <dgm:prSet custT="1"/>
      <dgm:spPr/>
      <dgm:t>
        <a:bodyPr/>
        <a:lstStyle/>
        <a:p>
          <a:r>
            <a:rPr lang="es-CL" sz="1800" b="1" smtClean="0"/>
            <a:t>Completas</a:t>
          </a:r>
          <a:endParaRPr lang="es-CL" sz="1800" b="1" dirty="0" smtClean="0"/>
        </a:p>
      </dgm:t>
    </dgm:pt>
    <dgm:pt modelId="{97B3B2CF-150A-4B0F-B318-337C761411D2}" type="parTrans" cxnId="{B009324E-44F0-4182-B205-2A8FD4D26F31}">
      <dgm:prSet/>
      <dgm:spPr/>
      <dgm:t>
        <a:bodyPr/>
        <a:lstStyle/>
        <a:p>
          <a:endParaRPr lang="es-CL" sz="1800" b="1">
            <a:solidFill>
              <a:schemeClr val="tx1"/>
            </a:solidFill>
          </a:endParaRPr>
        </a:p>
      </dgm:t>
    </dgm:pt>
    <dgm:pt modelId="{1C7CF874-8D36-4023-A776-1F130A9FB358}" type="sibTrans" cxnId="{B009324E-44F0-4182-B205-2A8FD4D26F31}">
      <dgm:prSet/>
      <dgm:spPr/>
      <dgm:t>
        <a:bodyPr/>
        <a:lstStyle/>
        <a:p>
          <a:endParaRPr lang="es-CL" sz="1800" b="1">
            <a:solidFill>
              <a:schemeClr val="tx1"/>
            </a:solidFill>
          </a:endParaRPr>
        </a:p>
      </dgm:t>
    </dgm:pt>
    <dgm:pt modelId="{073473C1-B2EF-41AC-825A-E030866FCCBD}">
      <dgm:prSet custT="1"/>
      <dgm:spPr/>
      <dgm:t>
        <a:bodyPr/>
        <a:lstStyle/>
        <a:p>
          <a:r>
            <a:rPr lang="es-CL" sz="1800" b="1" smtClean="0"/>
            <a:t>Reutilizables</a:t>
          </a:r>
          <a:endParaRPr lang="es-CL" sz="1800" b="1" dirty="0" smtClean="0"/>
        </a:p>
      </dgm:t>
    </dgm:pt>
    <dgm:pt modelId="{D430621B-ADAB-49EF-BA04-B42B9D619C93}" type="parTrans" cxnId="{D404A47E-A849-49E0-827D-E73ECF68A875}">
      <dgm:prSet/>
      <dgm:spPr/>
      <dgm:t>
        <a:bodyPr/>
        <a:lstStyle/>
        <a:p>
          <a:endParaRPr lang="es-CL" sz="1800" b="1">
            <a:solidFill>
              <a:schemeClr val="tx1"/>
            </a:solidFill>
          </a:endParaRPr>
        </a:p>
      </dgm:t>
    </dgm:pt>
    <dgm:pt modelId="{974DEECF-FA1E-4AB1-9F9B-AED444CE87BE}" type="sibTrans" cxnId="{D404A47E-A849-49E0-827D-E73ECF68A875}">
      <dgm:prSet/>
      <dgm:spPr/>
      <dgm:t>
        <a:bodyPr/>
        <a:lstStyle/>
        <a:p>
          <a:endParaRPr lang="es-CL" sz="1800" b="1">
            <a:solidFill>
              <a:schemeClr val="tx1"/>
            </a:solidFill>
          </a:endParaRPr>
        </a:p>
      </dgm:t>
    </dgm:pt>
    <dgm:pt modelId="{E2E9FA1D-B8C1-490D-95B1-4D820BA3408B}">
      <dgm:prSet custT="1"/>
      <dgm:spPr/>
      <dgm:t>
        <a:bodyPr/>
        <a:lstStyle/>
        <a:p>
          <a:r>
            <a:rPr lang="es-CL" sz="1800" b="1" smtClean="0"/>
            <a:t>Ejecución Independiente</a:t>
          </a:r>
          <a:endParaRPr lang="es-CL" sz="1800" b="1" dirty="0" smtClean="0"/>
        </a:p>
      </dgm:t>
    </dgm:pt>
    <dgm:pt modelId="{D832E390-A800-4BFC-9BE6-494A49E8E7D0}" type="parTrans" cxnId="{8A0CF559-FC80-4B4E-B10D-AD3D8BC2DB78}">
      <dgm:prSet/>
      <dgm:spPr/>
      <dgm:t>
        <a:bodyPr/>
        <a:lstStyle/>
        <a:p>
          <a:endParaRPr lang="es-CL" sz="1800" b="1">
            <a:solidFill>
              <a:schemeClr val="tx1"/>
            </a:solidFill>
          </a:endParaRPr>
        </a:p>
      </dgm:t>
    </dgm:pt>
    <dgm:pt modelId="{3E0455FB-1B3F-4434-93C9-90F796B582E9}" type="sibTrans" cxnId="{8A0CF559-FC80-4B4E-B10D-AD3D8BC2DB78}">
      <dgm:prSet/>
      <dgm:spPr/>
      <dgm:t>
        <a:bodyPr/>
        <a:lstStyle/>
        <a:p>
          <a:endParaRPr lang="es-CL" sz="1800" b="1">
            <a:solidFill>
              <a:schemeClr val="tx1"/>
            </a:solidFill>
          </a:endParaRPr>
        </a:p>
      </dgm:t>
    </dgm:pt>
    <dgm:pt modelId="{E9A2DD2A-526E-4789-89E9-6BD8E26AA84B}" type="pres">
      <dgm:prSet presAssocID="{54209159-7CE0-4CE8-AD6D-10C83D444FBD}" presName="Name0" presStyleCnt="0">
        <dgm:presLayoutVars>
          <dgm:dir/>
          <dgm:resizeHandles val="exact"/>
        </dgm:presLayoutVars>
      </dgm:prSet>
      <dgm:spPr/>
    </dgm:pt>
    <dgm:pt modelId="{11FEC2E9-5ABF-4528-8EE2-D744F16E24EE}" type="pres">
      <dgm:prSet presAssocID="{54209159-7CE0-4CE8-AD6D-10C83D444FBD}" presName="fgShape" presStyleLbl="fgShp" presStyleIdx="0" presStyleCnt="1"/>
      <dgm:spPr/>
    </dgm:pt>
    <dgm:pt modelId="{CD1D1F79-5A6B-481F-B329-816D5DDB4CAA}" type="pres">
      <dgm:prSet presAssocID="{54209159-7CE0-4CE8-AD6D-10C83D444FBD}" presName="linComp" presStyleCnt="0"/>
      <dgm:spPr/>
    </dgm:pt>
    <dgm:pt modelId="{44903DA9-D2EC-4895-B564-BB0C5CA4E789}" type="pres">
      <dgm:prSet presAssocID="{32593AA7-1827-49D1-BA11-E66A6E7056AE}" presName="compNode" presStyleCnt="0"/>
      <dgm:spPr/>
    </dgm:pt>
    <dgm:pt modelId="{9411315E-A9F5-4764-8F1B-C027E4F8BEE5}" type="pres">
      <dgm:prSet presAssocID="{32593AA7-1827-49D1-BA11-E66A6E7056AE}" presName="bkgdShape" presStyleLbl="node1" presStyleIdx="0" presStyleCnt="4"/>
      <dgm:spPr/>
      <dgm:t>
        <a:bodyPr/>
        <a:lstStyle/>
        <a:p>
          <a:endParaRPr lang="es-CL"/>
        </a:p>
      </dgm:t>
    </dgm:pt>
    <dgm:pt modelId="{3E6D04CA-44B7-4971-A15C-BEF6796AD094}" type="pres">
      <dgm:prSet presAssocID="{32593AA7-1827-49D1-BA11-E66A6E7056AE}" presName="nodeTx" presStyleLbl="node1" presStyleIdx="0" presStyleCnt="4">
        <dgm:presLayoutVars>
          <dgm:bulletEnabled val="1"/>
        </dgm:presLayoutVars>
      </dgm:prSet>
      <dgm:spPr/>
      <dgm:t>
        <a:bodyPr/>
        <a:lstStyle/>
        <a:p>
          <a:endParaRPr lang="es-CL"/>
        </a:p>
      </dgm:t>
    </dgm:pt>
    <dgm:pt modelId="{E89D0002-B641-43D8-97D9-5ADDDBBBD0A6}" type="pres">
      <dgm:prSet presAssocID="{32593AA7-1827-49D1-BA11-E66A6E7056AE}" presName="invisiNode" presStyleLbl="node1" presStyleIdx="0" presStyleCnt="4"/>
      <dgm:spPr/>
    </dgm:pt>
    <dgm:pt modelId="{441DD8D3-7540-412D-89AF-525900C3585D}" type="pres">
      <dgm:prSet presAssocID="{32593AA7-1827-49D1-BA11-E66A6E7056AE}" presName="imagNode" presStyleLbl="fgImgPlace1" presStyleIdx="0" presStyleCnt="4"/>
      <dgm:spPr>
        <a:blipFill rotWithShape="1">
          <a:blip xmlns:r="http://schemas.openxmlformats.org/officeDocument/2006/relationships" r:embed="rId1"/>
          <a:stretch>
            <a:fillRect/>
          </a:stretch>
        </a:blipFill>
      </dgm:spPr>
    </dgm:pt>
    <dgm:pt modelId="{B53CFAC6-A62F-4C17-B325-D4FCE99B1BFF}" type="pres">
      <dgm:prSet presAssocID="{03522E70-56B6-4867-AD41-F7A118BA77A9}" presName="sibTrans" presStyleLbl="sibTrans2D1" presStyleIdx="0" presStyleCnt="0"/>
      <dgm:spPr/>
      <dgm:t>
        <a:bodyPr/>
        <a:lstStyle/>
        <a:p>
          <a:endParaRPr lang="es-CL"/>
        </a:p>
      </dgm:t>
    </dgm:pt>
    <dgm:pt modelId="{53EB0615-BF64-4BAE-A2FB-7AC37A5C0AE5}" type="pres">
      <dgm:prSet presAssocID="{D756FDB5-1A3C-42FE-8BB8-EB361A98952C}" presName="compNode" presStyleCnt="0"/>
      <dgm:spPr/>
    </dgm:pt>
    <dgm:pt modelId="{E41AA2E5-0E35-4903-BF3B-AA31A900B83C}" type="pres">
      <dgm:prSet presAssocID="{D756FDB5-1A3C-42FE-8BB8-EB361A98952C}" presName="bkgdShape" presStyleLbl="node1" presStyleIdx="1" presStyleCnt="4"/>
      <dgm:spPr/>
      <dgm:t>
        <a:bodyPr/>
        <a:lstStyle/>
        <a:p>
          <a:endParaRPr lang="es-CL"/>
        </a:p>
      </dgm:t>
    </dgm:pt>
    <dgm:pt modelId="{857D1F22-C6AC-4969-A0D6-CCF25249043A}" type="pres">
      <dgm:prSet presAssocID="{D756FDB5-1A3C-42FE-8BB8-EB361A98952C}" presName="nodeTx" presStyleLbl="node1" presStyleIdx="1" presStyleCnt="4">
        <dgm:presLayoutVars>
          <dgm:bulletEnabled val="1"/>
        </dgm:presLayoutVars>
      </dgm:prSet>
      <dgm:spPr/>
      <dgm:t>
        <a:bodyPr/>
        <a:lstStyle/>
        <a:p>
          <a:endParaRPr lang="es-CL"/>
        </a:p>
      </dgm:t>
    </dgm:pt>
    <dgm:pt modelId="{BA034AEA-C720-4E86-9C0C-C85781562B23}" type="pres">
      <dgm:prSet presAssocID="{D756FDB5-1A3C-42FE-8BB8-EB361A98952C}" presName="invisiNode" presStyleLbl="node1" presStyleIdx="1" presStyleCnt="4"/>
      <dgm:spPr/>
    </dgm:pt>
    <dgm:pt modelId="{821C3FFA-DE18-4381-B91C-77347F41E6D7}" type="pres">
      <dgm:prSet presAssocID="{D756FDB5-1A3C-42FE-8BB8-EB361A98952C}" presName="imagNode" presStyleLbl="fgImgPlace1" presStyleIdx="1" presStyleCnt="4"/>
      <dgm:spPr>
        <a:blipFill rotWithShape="1">
          <a:blip xmlns:r="http://schemas.openxmlformats.org/officeDocument/2006/relationships" r:embed="rId2"/>
          <a:stretch>
            <a:fillRect/>
          </a:stretch>
        </a:blipFill>
      </dgm:spPr>
    </dgm:pt>
    <dgm:pt modelId="{46919211-C6DC-42F8-8886-D6DB8C74AAA2}" type="pres">
      <dgm:prSet presAssocID="{1C7CF874-8D36-4023-A776-1F130A9FB358}" presName="sibTrans" presStyleLbl="sibTrans2D1" presStyleIdx="0" presStyleCnt="0"/>
      <dgm:spPr/>
      <dgm:t>
        <a:bodyPr/>
        <a:lstStyle/>
        <a:p>
          <a:endParaRPr lang="es-CL"/>
        </a:p>
      </dgm:t>
    </dgm:pt>
    <dgm:pt modelId="{ADF76CBC-AC6B-4516-BA0C-9B2A1E7E5139}" type="pres">
      <dgm:prSet presAssocID="{073473C1-B2EF-41AC-825A-E030866FCCBD}" presName="compNode" presStyleCnt="0"/>
      <dgm:spPr/>
    </dgm:pt>
    <dgm:pt modelId="{419E4E2C-D964-422B-93F8-CD763C805F1A}" type="pres">
      <dgm:prSet presAssocID="{073473C1-B2EF-41AC-825A-E030866FCCBD}" presName="bkgdShape" presStyleLbl="node1" presStyleIdx="2" presStyleCnt="4"/>
      <dgm:spPr/>
      <dgm:t>
        <a:bodyPr/>
        <a:lstStyle/>
        <a:p>
          <a:endParaRPr lang="es-CL"/>
        </a:p>
      </dgm:t>
    </dgm:pt>
    <dgm:pt modelId="{E5E6FB42-A40D-4F98-A525-78C292BB05AC}" type="pres">
      <dgm:prSet presAssocID="{073473C1-B2EF-41AC-825A-E030866FCCBD}" presName="nodeTx" presStyleLbl="node1" presStyleIdx="2" presStyleCnt="4">
        <dgm:presLayoutVars>
          <dgm:bulletEnabled val="1"/>
        </dgm:presLayoutVars>
      </dgm:prSet>
      <dgm:spPr/>
      <dgm:t>
        <a:bodyPr/>
        <a:lstStyle/>
        <a:p>
          <a:endParaRPr lang="es-CL"/>
        </a:p>
      </dgm:t>
    </dgm:pt>
    <dgm:pt modelId="{67C6B81A-4FE3-4CB1-84D6-8EAEFF6F4D7C}" type="pres">
      <dgm:prSet presAssocID="{073473C1-B2EF-41AC-825A-E030866FCCBD}" presName="invisiNode" presStyleLbl="node1" presStyleIdx="2" presStyleCnt="4"/>
      <dgm:spPr/>
    </dgm:pt>
    <dgm:pt modelId="{85F12FC0-E47A-401B-996F-9305FFFA62D7}" type="pres">
      <dgm:prSet presAssocID="{073473C1-B2EF-41AC-825A-E030866FCCBD}" presName="imagNode" presStyleLbl="fgImgPlace1" presStyleIdx="2" presStyleCnt="4"/>
      <dgm:spPr>
        <a:blipFill rotWithShape="1">
          <a:blip xmlns:r="http://schemas.openxmlformats.org/officeDocument/2006/relationships" r:embed="rId3"/>
          <a:stretch>
            <a:fillRect/>
          </a:stretch>
        </a:blipFill>
      </dgm:spPr>
    </dgm:pt>
    <dgm:pt modelId="{7D28807A-FB23-418C-B998-7EBE208BDE90}" type="pres">
      <dgm:prSet presAssocID="{974DEECF-FA1E-4AB1-9F9B-AED444CE87BE}" presName="sibTrans" presStyleLbl="sibTrans2D1" presStyleIdx="0" presStyleCnt="0"/>
      <dgm:spPr/>
      <dgm:t>
        <a:bodyPr/>
        <a:lstStyle/>
        <a:p>
          <a:endParaRPr lang="es-CL"/>
        </a:p>
      </dgm:t>
    </dgm:pt>
    <dgm:pt modelId="{97715919-1471-4AE7-995D-729E7EFC6070}" type="pres">
      <dgm:prSet presAssocID="{E2E9FA1D-B8C1-490D-95B1-4D820BA3408B}" presName="compNode" presStyleCnt="0"/>
      <dgm:spPr/>
    </dgm:pt>
    <dgm:pt modelId="{31A22693-4C64-4F79-9F1F-EA53C3C3143B}" type="pres">
      <dgm:prSet presAssocID="{E2E9FA1D-B8C1-490D-95B1-4D820BA3408B}" presName="bkgdShape" presStyleLbl="node1" presStyleIdx="3" presStyleCnt="4"/>
      <dgm:spPr/>
      <dgm:t>
        <a:bodyPr/>
        <a:lstStyle/>
        <a:p>
          <a:endParaRPr lang="es-CL"/>
        </a:p>
      </dgm:t>
    </dgm:pt>
    <dgm:pt modelId="{DB14E313-7D64-4FFE-AD58-1B4E4B03D5D7}" type="pres">
      <dgm:prSet presAssocID="{E2E9FA1D-B8C1-490D-95B1-4D820BA3408B}" presName="nodeTx" presStyleLbl="node1" presStyleIdx="3" presStyleCnt="4">
        <dgm:presLayoutVars>
          <dgm:bulletEnabled val="1"/>
        </dgm:presLayoutVars>
      </dgm:prSet>
      <dgm:spPr/>
      <dgm:t>
        <a:bodyPr/>
        <a:lstStyle/>
        <a:p>
          <a:endParaRPr lang="es-CL"/>
        </a:p>
      </dgm:t>
    </dgm:pt>
    <dgm:pt modelId="{9F3F0A13-F7FE-4966-9083-5E620FAFC3AB}" type="pres">
      <dgm:prSet presAssocID="{E2E9FA1D-B8C1-490D-95B1-4D820BA3408B}" presName="invisiNode" presStyleLbl="node1" presStyleIdx="3" presStyleCnt="4"/>
      <dgm:spPr/>
    </dgm:pt>
    <dgm:pt modelId="{9D8CA05F-8788-44C9-8614-AED96617F4DC}" type="pres">
      <dgm:prSet presAssocID="{E2E9FA1D-B8C1-490D-95B1-4D820BA3408B}" presName="imagNode" presStyleLbl="fgImgPlace1" presStyleIdx="3" presStyleCnt="4"/>
      <dgm:spPr>
        <a:blipFill rotWithShape="1">
          <a:blip xmlns:r="http://schemas.openxmlformats.org/officeDocument/2006/relationships" r:embed="rId4"/>
          <a:stretch>
            <a:fillRect/>
          </a:stretch>
        </a:blipFill>
      </dgm:spPr>
    </dgm:pt>
  </dgm:ptLst>
  <dgm:cxnLst>
    <dgm:cxn modelId="{D641F319-7445-4A13-B7D1-B10A5B185440}" type="presOf" srcId="{54209159-7CE0-4CE8-AD6D-10C83D444FBD}" destId="{E9A2DD2A-526E-4789-89E9-6BD8E26AA84B}" srcOrd="0" destOrd="0" presId="urn:microsoft.com/office/officeart/2005/8/layout/hList7"/>
    <dgm:cxn modelId="{1D03A065-9FB1-4514-9738-C8DAF7EBE83D}" type="presOf" srcId="{D756FDB5-1A3C-42FE-8BB8-EB361A98952C}" destId="{857D1F22-C6AC-4969-A0D6-CCF25249043A}" srcOrd="1" destOrd="0" presId="urn:microsoft.com/office/officeart/2005/8/layout/hList7"/>
    <dgm:cxn modelId="{3E105403-A466-4F29-A38D-3052E7168EFC}" type="presOf" srcId="{03522E70-56B6-4867-AD41-F7A118BA77A9}" destId="{B53CFAC6-A62F-4C17-B325-D4FCE99B1BFF}" srcOrd="0" destOrd="0" presId="urn:microsoft.com/office/officeart/2005/8/layout/hList7"/>
    <dgm:cxn modelId="{01805F71-8C66-41AB-9D3B-67397674C44C}" type="presOf" srcId="{32593AA7-1827-49D1-BA11-E66A6E7056AE}" destId="{3E6D04CA-44B7-4971-A15C-BEF6796AD094}" srcOrd="1" destOrd="0" presId="urn:microsoft.com/office/officeart/2005/8/layout/hList7"/>
    <dgm:cxn modelId="{D6EC115E-1E1D-4F10-B9DB-9FC30E3B8023}" type="presOf" srcId="{32593AA7-1827-49D1-BA11-E66A6E7056AE}" destId="{9411315E-A9F5-4764-8F1B-C027E4F8BEE5}" srcOrd="0" destOrd="0" presId="urn:microsoft.com/office/officeart/2005/8/layout/hList7"/>
    <dgm:cxn modelId="{E9010F8B-E879-48FF-BED6-BE36D346F887}" type="presOf" srcId="{974DEECF-FA1E-4AB1-9F9B-AED444CE87BE}" destId="{7D28807A-FB23-418C-B998-7EBE208BDE90}" srcOrd="0" destOrd="0" presId="urn:microsoft.com/office/officeart/2005/8/layout/hList7"/>
    <dgm:cxn modelId="{D404A47E-A849-49E0-827D-E73ECF68A875}" srcId="{54209159-7CE0-4CE8-AD6D-10C83D444FBD}" destId="{073473C1-B2EF-41AC-825A-E030866FCCBD}" srcOrd="2" destOrd="0" parTransId="{D430621B-ADAB-49EF-BA04-B42B9D619C93}" sibTransId="{974DEECF-FA1E-4AB1-9F9B-AED444CE87BE}"/>
    <dgm:cxn modelId="{0D58D85F-CF6B-467F-A5C3-21EE4C498D46}" type="presOf" srcId="{D756FDB5-1A3C-42FE-8BB8-EB361A98952C}" destId="{E41AA2E5-0E35-4903-BF3B-AA31A900B83C}" srcOrd="0" destOrd="0" presId="urn:microsoft.com/office/officeart/2005/8/layout/hList7"/>
    <dgm:cxn modelId="{B009324E-44F0-4182-B205-2A8FD4D26F31}" srcId="{54209159-7CE0-4CE8-AD6D-10C83D444FBD}" destId="{D756FDB5-1A3C-42FE-8BB8-EB361A98952C}" srcOrd="1" destOrd="0" parTransId="{97B3B2CF-150A-4B0F-B318-337C761411D2}" sibTransId="{1C7CF874-8D36-4023-A776-1F130A9FB358}"/>
    <dgm:cxn modelId="{0A11F79A-7EBE-4836-BCCF-9D8B1D6EF5D6}" type="presOf" srcId="{E2E9FA1D-B8C1-490D-95B1-4D820BA3408B}" destId="{DB14E313-7D64-4FFE-AD58-1B4E4B03D5D7}" srcOrd="1" destOrd="0" presId="urn:microsoft.com/office/officeart/2005/8/layout/hList7"/>
    <dgm:cxn modelId="{2308A8E0-96D5-4E1D-9A04-928D96D3E0DD}" type="presOf" srcId="{073473C1-B2EF-41AC-825A-E030866FCCBD}" destId="{419E4E2C-D964-422B-93F8-CD763C805F1A}" srcOrd="0" destOrd="0" presId="urn:microsoft.com/office/officeart/2005/8/layout/hList7"/>
    <dgm:cxn modelId="{7E4315A9-A48E-4C14-AF73-F88869063D40}" type="presOf" srcId="{073473C1-B2EF-41AC-825A-E030866FCCBD}" destId="{E5E6FB42-A40D-4F98-A525-78C292BB05AC}" srcOrd="1" destOrd="0" presId="urn:microsoft.com/office/officeart/2005/8/layout/hList7"/>
    <dgm:cxn modelId="{BFFF3735-DD9F-4D46-9F65-5B2618A9CEB9}" type="presOf" srcId="{1C7CF874-8D36-4023-A776-1F130A9FB358}" destId="{46919211-C6DC-42F8-8886-D6DB8C74AAA2}" srcOrd="0" destOrd="0" presId="urn:microsoft.com/office/officeart/2005/8/layout/hList7"/>
    <dgm:cxn modelId="{8A0CF559-FC80-4B4E-B10D-AD3D8BC2DB78}" srcId="{54209159-7CE0-4CE8-AD6D-10C83D444FBD}" destId="{E2E9FA1D-B8C1-490D-95B1-4D820BA3408B}" srcOrd="3" destOrd="0" parTransId="{D832E390-A800-4BFC-9BE6-494A49E8E7D0}" sibTransId="{3E0455FB-1B3F-4434-93C9-90F796B582E9}"/>
    <dgm:cxn modelId="{F3A85CBA-1119-4E8F-B9D4-1D7103ED6702}" type="presOf" srcId="{E2E9FA1D-B8C1-490D-95B1-4D820BA3408B}" destId="{31A22693-4C64-4F79-9F1F-EA53C3C3143B}" srcOrd="0" destOrd="0" presId="urn:microsoft.com/office/officeart/2005/8/layout/hList7"/>
    <dgm:cxn modelId="{B1436CDF-922A-4133-8778-B006FCFA71F9}" srcId="{54209159-7CE0-4CE8-AD6D-10C83D444FBD}" destId="{32593AA7-1827-49D1-BA11-E66A6E7056AE}" srcOrd="0" destOrd="0" parTransId="{7F2C221C-D6E8-481E-AAC6-6E61C8209F73}" sibTransId="{03522E70-56B6-4867-AD41-F7A118BA77A9}"/>
    <dgm:cxn modelId="{F4345375-DB3C-4B02-BBE7-CC9CDC8EFEF5}" type="presParOf" srcId="{E9A2DD2A-526E-4789-89E9-6BD8E26AA84B}" destId="{11FEC2E9-5ABF-4528-8EE2-D744F16E24EE}" srcOrd="0" destOrd="0" presId="urn:microsoft.com/office/officeart/2005/8/layout/hList7"/>
    <dgm:cxn modelId="{1C20B760-332F-4757-88B9-48B94468B3F7}" type="presParOf" srcId="{E9A2DD2A-526E-4789-89E9-6BD8E26AA84B}" destId="{CD1D1F79-5A6B-481F-B329-816D5DDB4CAA}" srcOrd="1" destOrd="0" presId="urn:microsoft.com/office/officeart/2005/8/layout/hList7"/>
    <dgm:cxn modelId="{6E476EB0-5878-41CA-AA63-EF6B671553BF}" type="presParOf" srcId="{CD1D1F79-5A6B-481F-B329-816D5DDB4CAA}" destId="{44903DA9-D2EC-4895-B564-BB0C5CA4E789}" srcOrd="0" destOrd="0" presId="urn:microsoft.com/office/officeart/2005/8/layout/hList7"/>
    <dgm:cxn modelId="{07F88634-B3F2-4F3A-A0DF-A8F1889DD8FE}" type="presParOf" srcId="{44903DA9-D2EC-4895-B564-BB0C5CA4E789}" destId="{9411315E-A9F5-4764-8F1B-C027E4F8BEE5}" srcOrd="0" destOrd="0" presId="urn:microsoft.com/office/officeart/2005/8/layout/hList7"/>
    <dgm:cxn modelId="{C8A5E0DF-1EA3-4F21-AE10-D1D456DA83EA}" type="presParOf" srcId="{44903DA9-D2EC-4895-B564-BB0C5CA4E789}" destId="{3E6D04CA-44B7-4971-A15C-BEF6796AD094}" srcOrd="1" destOrd="0" presId="urn:microsoft.com/office/officeart/2005/8/layout/hList7"/>
    <dgm:cxn modelId="{770AFA6F-DCCF-4769-B7FB-3751E94E2F21}" type="presParOf" srcId="{44903DA9-D2EC-4895-B564-BB0C5CA4E789}" destId="{E89D0002-B641-43D8-97D9-5ADDDBBBD0A6}" srcOrd="2" destOrd="0" presId="urn:microsoft.com/office/officeart/2005/8/layout/hList7"/>
    <dgm:cxn modelId="{F11A17B6-73B4-4DB5-BA39-B614D54EFD7C}" type="presParOf" srcId="{44903DA9-D2EC-4895-B564-BB0C5CA4E789}" destId="{441DD8D3-7540-412D-89AF-525900C3585D}" srcOrd="3" destOrd="0" presId="urn:microsoft.com/office/officeart/2005/8/layout/hList7"/>
    <dgm:cxn modelId="{1778C950-9941-4BCB-9A13-781D9EA5A155}" type="presParOf" srcId="{CD1D1F79-5A6B-481F-B329-816D5DDB4CAA}" destId="{B53CFAC6-A62F-4C17-B325-D4FCE99B1BFF}" srcOrd="1" destOrd="0" presId="urn:microsoft.com/office/officeart/2005/8/layout/hList7"/>
    <dgm:cxn modelId="{F01A45A6-F595-47D9-84CF-196DA8421271}" type="presParOf" srcId="{CD1D1F79-5A6B-481F-B329-816D5DDB4CAA}" destId="{53EB0615-BF64-4BAE-A2FB-7AC37A5C0AE5}" srcOrd="2" destOrd="0" presId="urn:microsoft.com/office/officeart/2005/8/layout/hList7"/>
    <dgm:cxn modelId="{CF2077F9-D793-4EA9-903D-24DEDC643DF3}" type="presParOf" srcId="{53EB0615-BF64-4BAE-A2FB-7AC37A5C0AE5}" destId="{E41AA2E5-0E35-4903-BF3B-AA31A900B83C}" srcOrd="0" destOrd="0" presId="urn:microsoft.com/office/officeart/2005/8/layout/hList7"/>
    <dgm:cxn modelId="{F1D4D297-8FDB-456E-B400-CFFF1F86757D}" type="presParOf" srcId="{53EB0615-BF64-4BAE-A2FB-7AC37A5C0AE5}" destId="{857D1F22-C6AC-4969-A0D6-CCF25249043A}" srcOrd="1" destOrd="0" presId="urn:microsoft.com/office/officeart/2005/8/layout/hList7"/>
    <dgm:cxn modelId="{A8BE02B7-F576-4235-B735-8DFB0DC3538E}" type="presParOf" srcId="{53EB0615-BF64-4BAE-A2FB-7AC37A5C0AE5}" destId="{BA034AEA-C720-4E86-9C0C-C85781562B23}" srcOrd="2" destOrd="0" presId="urn:microsoft.com/office/officeart/2005/8/layout/hList7"/>
    <dgm:cxn modelId="{CE33EB55-D462-4295-943D-DD5B8F415A94}" type="presParOf" srcId="{53EB0615-BF64-4BAE-A2FB-7AC37A5C0AE5}" destId="{821C3FFA-DE18-4381-B91C-77347F41E6D7}" srcOrd="3" destOrd="0" presId="urn:microsoft.com/office/officeart/2005/8/layout/hList7"/>
    <dgm:cxn modelId="{883420E1-F4F6-450E-8517-F5D3C278258C}" type="presParOf" srcId="{CD1D1F79-5A6B-481F-B329-816D5DDB4CAA}" destId="{46919211-C6DC-42F8-8886-D6DB8C74AAA2}" srcOrd="3" destOrd="0" presId="urn:microsoft.com/office/officeart/2005/8/layout/hList7"/>
    <dgm:cxn modelId="{31F9B610-2C9F-48DB-B370-04DFC98CF5AE}" type="presParOf" srcId="{CD1D1F79-5A6B-481F-B329-816D5DDB4CAA}" destId="{ADF76CBC-AC6B-4516-BA0C-9B2A1E7E5139}" srcOrd="4" destOrd="0" presId="urn:microsoft.com/office/officeart/2005/8/layout/hList7"/>
    <dgm:cxn modelId="{72CB210D-EEAE-4EB9-A581-09FDEF8FC657}" type="presParOf" srcId="{ADF76CBC-AC6B-4516-BA0C-9B2A1E7E5139}" destId="{419E4E2C-D964-422B-93F8-CD763C805F1A}" srcOrd="0" destOrd="0" presId="urn:microsoft.com/office/officeart/2005/8/layout/hList7"/>
    <dgm:cxn modelId="{3ED0C579-6023-4CE1-8965-BBA168FA6FA9}" type="presParOf" srcId="{ADF76CBC-AC6B-4516-BA0C-9B2A1E7E5139}" destId="{E5E6FB42-A40D-4F98-A525-78C292BB05AC}" srcOrd="1" destOrd="0" presId="urn:microsoft.com/office/officeart/2005/8/layout/hList7"/>
    <dgm:cxn modelId="{8EE58963-9D55-4827-93CB-7BC8B980B9D1}" type="presParOf" srcId="{ADF76CBC-AC6B-4516-BA0C-9B2A1E7E5139}" destId="{67C6B81A-4FE3-4CB1-84D6-8EAEFF6F4D7C}" srcOrd="2" destOrd="0" presId="urn:microsoft.com/office/officeart/2005/8/layout/hList7"/>
    <dgm:cxn modelId="{0DCE2AEC-CF16-425B-ABE3-35D008444590}" type="presParOf" srcId="{ADF76CBC-AC6B-4516-BA0C-9B2A1E7E5139}" destId="{85F12FC0-E47A-401B-996F-9305FFFA62D7}" srcOrd="3" destOrd="0" presId="urn:microsoft.com/office/officeart/2005/8/layout/hList7"/>
    <dgm:cxn modelId="{4AA967E7-AA78-4F00-8373-7DC67EDCA1DB}" type="presParOf" srcId="{CD1D1F79-5A6B-481F-B329-816D5DDB4CAA}" destId="{7D28807A-FB23-418C-B998-7EBE208BDE90}" srcOrd="5" destOrd="0" presId="urn:microsoft.com/office/officeart/2005/8/layout/hList7"/>
    <dgm:cxn modelId="{E6F122B5-D094-4DB9-A186-0E338B61FE46}" type="presParOf" srcId="{CD1D1F79-5A6B-481F-B329-816D5DDB4CAA}" destId="{97715919-1471-4AE7-995D-729E7EFC6070}" srcOrd="6" destOrd="0" presId="urn:microsoft.com/office/officeart/2005/8/layout/hList7"/>
    <dgm:cxn modelId="{F0D1DE27-8035-42A0-87FB-C0A9ACB04CD9}" type="presParOf" srcId="{97715919-1471-4AE7-995D-729E7EFC6070}" destId="{31A22693-4C64-4F79-9F1F-EA53C3C3143B}" srcOrd="0" destOrd="0" presId="urn:microsoft.com/office/officeart/2005/8/layout/hList7"/>
    <dgm:cxn modelId="{E0DD6853-40AC-4C6A-912E-7FDE02F85B62}" type="presParOf" srcId="{97715919-1471-4AE7-995D-729E7EFC6070}" destId="{DB14E313-7D64-4FFE-AD58-1B4E4B03D5D7}" srcOrd="1" destOrd="0" presId="urn:microsoft.com/office/officeart/2005/8/layout/hList7"/>
    <dgm:cxn modelId="{9C4D6EA8-2482-4049-AD2C-F5B5DF84C5C1}" type="presParOf" srcId="{97715919-1471-4AE7-995D-729E7EFC6070}" destId="{9F3F0A13-F7FE-4966-9083-5E620FAFC3AB}" srcOrd="2" destOrd="0" presId="urn:microsoft.com/office/officeart/2005/8/layout/hList7"/>
    <dgm:cxn modelId="{74F4F996-97FC-4E50-BD2A-524CC261CD20}" type="presParOf" srcId="{97715919-1471-4AE7-995D-729E7EFC6070}" destId="{9D8CA05F-8788-44C9-8614-AED96617F4D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1AE08-11F4-4002-A719-A37DF1DE3EE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s-CL"/>
        </a:p>
      </dgm:t>
    </dgm:pt>
    <dgm:pt modelId="{43C1DAC3-D1D1-4B1F-B373-C58B8F5EEC56}">
      <dgm:prSet phldrT="[Texto]" custT="1"/>
      <dgm:spPr/>
      <dgm:t>
        <a:bodyPr/>
        <a:lstStyle/>
        <a:p>
          <a:pPr algn="just">
            <a:lnSpc>
              <a:spcPct val="100000"/>
            </a:lnSpc>
          </a:pPr>
          <a:r>
            <a:rPr lang="es-CL" sz="2800" dirty="0" smtClean="0"/>
            <a:t>Patrón AAA</a:t>
          </a:r>
          <a:endParaRPr lang="es-CL" sz="2800" dirty="0"/>
        </a:p>
      </dgm:t>
    </dgm:pt>
    <dgm:pt modelId="{122F63A6-20F7-4072-9CED-914F51E11494}" type="parTrans" cxnId="{A22834CF-BC0E-4F8B-A72F-ED6ABEC78A41}">
      <dgm:prSet/>
      <dgm:spPr/>
      <dgm:t>
        <a:bodyPr/>
        <a:lstStyle/>
        <a:p>
          <a:pPr algn="just">
            <a:lnSpc>
              <a:spcPct val="100000"/>
            </a:lnSpc>
          </a:pPr>
          <a:endParaRPr lang="es-CL" sz="1800"/>
        </a:p>
      </dgm:t>
    </dgm:pt>
    <dgm:pt modelId="{C5C00EFD-3357-4692-8CD0-1D5A2EB8F91D}" type="sibTrans" cxnId="{A22834CF-BC0E-4F8B-A72F-ED6ABEC78A41}">
      <dgm:prSet/>
      <dgm:spPr/>
      <dgm:t>
        <a:bodyPr/>
        <a:lstStyle/>
        <a:p>
          <a:pPr algn="just">
            <a:lnSpc>
              <a:spcPct val="100000"/>
            </a:lnSpc>
          </a:pPr>
          <a:endParaRPr lang="es-CL" sz="1800"/>
        </a:p>
      </dgm:t>
    </dgm:pt>
    <dgm:pt modelId="{5C64CBE1-8EA6-4E25-85DE-34474C65319B}">
      <dgm:prSet phldrT="[Texto]" custT="1"/>
      <dgm:spPr/>
      <dgm:t>
        <a:bodyPr/>
        <a:lstStyle/>
        <a:p>
          <a:pPr algn="just">
            <a:lnSpc>
              <a:spcPct val="100000"/>
            </a:lnSpc>
          </a:pPr>
          <a:r>
            <a:rPr lang="es-CL" sz="1800" b="1" dirty="0" err="1" smtClean="0"/>
            <a:t>Arrange</a:t>
          </a:r>
          <a:r>
            <a:rPr lang="es-CL" sz="1800" dirty="0" smtClean="0"/>
            <a:t>: hacer referencia a la definición de los datos de prueba.</a:t>
          </a:r>
          <a:endParaRPr lang="es-CL" sz="1800" dirty="0"/>
        </a:p>
      </dgm:t>
    </dgm:pt>
    <dgm:pt modelId="{1D09FC53-964A-4155-A83B-683578021A0A}" type="parTrans" cxnId="{A695E9E6-9BA7-4C4A-A215-98CF05D6479B}">
      <dgm:prSet/>
      <dgm:spPr/>
      <dgm:t>
        <a:bodyPr/>
        <a:lstStyle/>
        <a:p>
          <a:pPr algn="just">
            <a:lnSpc>
              <a:spcPct val="100000"/>
            </a:lnSpc>
          </a:pPr>
          <a:endParaRPr lang="es-CL" sz="1800"/>
        </a:p>
      </dgm:t>
    </dgm:pt>
    <dgm:pt modelId="{B8D7E0A7-7DD3-4C01-898B-A17AC8F0C950}" type="sibTrans" cxnId="{A695E9E6-9BA7-4C4A-A215-98CF05D6479B}">
      <dgm:prSet/>
      <dgm:spPr/>
      <dgm:t>
        <a:bodyPr/>
        <a:lstStyle/>
        <a:p>
          <a:pPr algn="just">
            <a:lnSpc>
              <a:spcPct val="100000"/>
            </a:lnSpc>
          </a:pPr>
          <a:endParaRPr lang="es-CL" sz="1800"/>
        </a:p>
      </dgm:t>
    </dgm:pt>
    <dgm:pt modelId="{AD2AA5CA-00A3-4AE5-A738-2C9512EF5A2F}">
      <dgm:prSet custT="1"/>
      <dgm:spPr/>
      <dgm:t>
        <a:bodyPr/>
        <a:lstStyle/>
        <a:p>
          <a:pPr algn="just">
            <a:lnSpc>
              <a:spcPct val="100000"/>
            </a:lnSpc>
          </a:pPr>
          <a:r>
            <a:rPr lang="es-CL" sz="1800" b="1" dirty="0" err="1" smtClean="0"/>
            <a:t>Act</a:t>
          </a:r>
          <a:r>
            <a:rPr lang="es-CL" sz="1800" dirty="0" smtClean="0"/>
            <a:t>: define la ejecución de la prueba y  la obtención de los resultados.</a:t>
          </a:r>
        </a:p>
      </dgm:t>
    </dgm:pt>
    <dgm:pt modelId="{A1101912-A684-481B-B0A2-F69A8554C3EB}" type="parTrans" cxnId="{0C5AC72F-12B7-477B-A927-94743C4E25C5}">
      <dgm:prSet/>
      <dgm:spPr/>
      <dgm:t>
        <a:bodyPr/>
        <a:lstStyle/>
        <a:p>
          <a:pPr algn="just">
            <a:lnSpc>
              <a:spcPct val="100000"/>
            </a:lnSpc>
          </a:pPr>
          <a:endParaRPr lang="es-CL" sz="1800"/>
        </a:p>
      </dgm:t>
    </dgm:pt>
    <dgm:pt modelId="{C4A3BD07-A5FE-4217-9771-F3C2B4F6258A}" type="sibTrans" cxnId="{0C5AC72F-12B7-477B-A927-94743C4E25C5}">
      <dgm:prSet/>
      <dgm:spPr/>
      <dgm:t>
        <a:bodyPr/>
        <a:lstStyle/>
        <a:p>
          <a:pPr algn="just">
            <a:lnSpc>
              <a:spcPct val="100000"/>
            </a:lnSpc>
          </a:pPr>
          <a:endParaRPr lang="es-CL" sz="1800"/>
        </a:p>
      </dgm:t>
    </dgm:pt>
    <dgm:pt modelId="{7904BB54-B82A-40E5-BF52-2957750CEEE0}">
      <dgm:prSet custT="1"/>
      <dgm:spPr/>
      <dgm:t>
        <a:bodyPr/>
        <a:lstStyle/>
        <a:p>
          <a:pPr algn="just">
            <a:lnSpc>
              <a:spcPct val="100000"/>
            </a:lnSpc>
          </a:pPr>
          <a:r>
            <a:rPr lang="es-CL" sz="1800" b="1" dirty="0" err="1" smtClean="0"/>
            <a:t>Assert</a:t>
          </a:r>
          <a:r>
            <a:rPr lang="es-CL" sz="1800" dirty="0" smtClean="0"/>
            <a:t>: define el análisis de los resultados y la definición de si la prueba fue pasada con éxito o ha fallado. </a:t>
          </a:r>
        </a:p>
      </dgm:t>
    </dgm:pt>
    <dgm:pt modelId="{D08D1DC1-E687-4CAE-8A6A-39C0CECB1D92}" type="parTrans" cxnId="{2E6523A6-B56D-4CDD-BC47-F4B28AC0423D}">
      <dgm:prSet/>
      <dgm:spPr/>
      <dgm:t>
        <a:bodyPr/>
        <a:lstStyle/>
        <a:p>
          <a:pPr algn="just">
            <a:lnSpc>
              <a:spcPct val="100000"/>
            </a:lnSpc>
          </a:pPr>
          <a:endParaRPr lang="es-CL" sz="1800"/>
        </a:p>
      </dgm:t>
    </dgm:pt>
    <dgm:pt modelId="{666B63D6-3902-4D2D-BDCC-62A644E42803}" type="sibTrans" cxnId="{2E6523A6-B56D-4CDD-BC47-F4B28AC0423D}">
      <dgm:prSet/>
      <dgm:spPr/>
      <dgm:t>
        <a:bodyPr/>
        <a:lstStyle/>
        <a:p>
          <a:pPr algn="just">
            <a:lnSpc>
              <a:spcPct val="100000"/>
            </a:lnSpc>
          </a:pPr>
          <a:endParaRPr lang="es-CL" sz="1800"/>
        </a:p>
      </dgm:t>
    </dgm:pt>
    <dgm:pt modelId="{C51BD377-E28D-43EE-AF0F-FC8298954656}" type="pres">
      <dgm:prSet presAssocID="{F4D1AE08-11F4-4002-A719-A37DF1DE3EEF}" presName="vert0" presStyleCnt="0">
        <dgm:presLayoutVars>
          <dgm:dir/>
          <dgm:animOne val="branch"/>
          <dgm:animLvl val="lvl"/>
        </dgm:presLayoutVars>
      </dgm:prSet>
      <dgm:spPr/>
      <dgm:t>
        <a:bodyPr/>
        <a:lstStyle/>
        <a:p>
          <a:endParaRPr lang="es-CL"/>
        </a:p>
      </dgm:t>
    </dgm:pt>
    <dgm:pt modelId="{F2150DA1-C1CB-46F6-A3EB-B5556094862B}" type="pres">
      <dgm:prSet presAssocID="{43C1DAC3-D1D1-4B1F-B373-C58B8F5EEC56}" presName="thickLine" presStyleLbl="alignNode1" presStyleIdx="0" presStyleCnt="1"/>
      <dgm:spPr/>
      <dgm:t>
        <a:bodyPr/>
        <a:lstStyle/>
        <a:p>
          <a:endParaRPr lang="es-CL"/>
        </a:p>
      </dgm:t>
    </dgm:pt>
    <dgm:pt modelId="{15672152-99AF-427A-B412-D113DB09022D}" type="pres">
      <dgm:prSet presAssocID="{43C1DAC3-D1D1-4B1F-B373-C58B8F5EEC56}" presName="horz1" presStyleCnt="0"/>
      <dgm:spPr/>
    </dgm:pt>
    <dgm:pt modelId="{2A87841F-417F-403D-8CCD-EA1E33C8F86A}" type="pres">
      <dgm:prSet presAssocID="{43C1DAC3-D1D1-4B1F-B373-C58B8F5EEC56}" presName="tx1" presStyleLbl="revTx" presStyleIdx="0" presStyleCnt="4"/>
      <dgm:spPr/>
      <dgm:t>
        <a:bodyPr/>
        <a:lstStyle/>
        <a:p>
          <a:endParaRPr lang="es-CL"/>
        </a:p>
      </dgm:t>
    </dgm:pt>
    <dgm:pt modelId="{F0321703-1CA8-46DF-B30B-8C6D86B35F26}" type="pres">
      <dgm:prSet presAssocID="{43C1DAC3-D1D1-4B1F-B373-C58B8F5EEC56}" presName="vert1" presStyleCnt="0"/>
      <dgm:spPr/>
    </dgm:pt>
    <dgm:pt modelId="{274467B9-55FF-47C4-8168-435CB6A49B8F}" type="pres">
      <dgm:prSet presAssocID="{5C64CBE1-8EA6-4E25-85DE-34474C65319B}" presName="vertSpace2a" presStyleCnt="0"/>
      <dgm:spPr/>
    </dgm:pt>
    <dgm:pt modelId="{909A2775-C1FF-49DA-9A38-170435F29A76}" type="pres">
      <dgm:prSet presAssocID="{5C64CBE1-8EA6-4E25-85DE-34474C65319B}" presName="horz2" presStyleCnt="0"/>
      <dgm:spPr/>
    </dgm:pt>
    <dgm:pt modelId="{00F76C2A-36DE-4EF6-9D85-4E7A44B88FF5}" type="pres">
      <dgm:prSet presAssocID="{5C64CBE1-8EA6-4E25-85DE-34474C65319B}" presName="horzSpace2" presStyleCnt="0"/>
      <dgm:spPr/>
    </dgm:pt>
    <dgm:pt modelId="{E751B266-DF63-4216-8ECE-FCEA33E8101D}" type="pres">
      <dgm:prSet presAssocID="{5C64CBE1-8EA6-4E25-85DE-34474C65319B}" presName="tx2" presStyleLbl="revTx" presStyleIdx="1" presStyleCnt="4"/>
      <dgm:spPr/>
      <dgm:t>
        <a:bodyPr/>
        <a:lstStyle/>
        <a:p>
          <a:endParaRPr lang="es-CL"/>
        </a:p>
      </dgm:t>
    </dgm:pt>
    <dgm:pt modelId="{E160769D-B8E3-40B9-8915-02FA1A29D75E}" type="pres">
      <dgm:prSet presAssocID="{5C64CBE1-8EA6-4E25-85DE-34474C65319B}" presName="vert2" presStyleCnt="0"/>
      <dgm:spPr/>
    </dgm:pt>
    <dgm:pt modelId="{1A275B25-F51C-469C-A2F2-7956D4FBE2A5}" type="pres">
      <dgm:prSet presAssocID="{5C64CBE1-8EA6-4E25-85DE-34474C65319B}" presName="thinLine2b" presStyleLbl="callout" presStyleIdx="0" presStyleCnt="3"/>
      <dgm:spPr/>
    </dgm:pt>
    <dgm:pt modelId="{4C057E3A-9896-44C1-B67A-9BFB1C615298}" type="pres">
      <dgm:prSet presAssocID="{5C64CBE1-8EA6-4E25-85DE-34474C65319B}" presName="vertSpace2b" presStyleCnt="0"/>
      <dgm:spPr/>
    </dgm:pt>
    <dgm:pt modelId="{D5FA7922-2FB5-4EBE-B364-B3E440620E69}" type="pres">
      <dgm:prSet presAssocID="{AD2AA5CA-00A3-4AE5-A738-2C9512EF5A2F}" presName="horz2" presStyleCnt="0"/>
      <dgm:spPr/>
    </dgm:pt>
    <dgm:pt modelId="{C117A503-A576-41B8-BAF4-71277D78ECE3}" type="pres">
      <dgm:prSet presAssocID="{AD2AA5CA-00A3-4AE5-A738-2C9512EF5A2F}" presName="horzSpace2" presStyleCnt="0"/>
      <dgm:spPr/>
    </dgm:pt>
    <dgm:pt modelId="{DD158805-073D-40B8-8309-6516288875E2}" type="pres">
      <dgm:prSet presAssocID="{AD2AA5CA-00A3-4AE5-A738-2C9512EF5A2F}" presName="tx2" presStyleLbl="revTx" presStyleIdx="2" presStyleCnt="4"/>
      <dgm:spPr/>
      <dgm:t>
        <a:bodyPr/>
        <a:lstStyle/>
        <a:p>
          <a:endParaRPr lang="es-CL"/>
        </a:p>
      </dgm:t>
    </dgm:pt>
    <dgm:pt modelId="{7B6D4B32-6077-4C28-8AB2-8D8D37AD8EE6}" type="pres">
      <dgm:prSet presAssocID="{AD2AA5CA-00A3-4AE5-A738-2C9512EF5A2F}" presName="vert2" presStyleCnt="0"/>
      <dgm:spPr/>
    </dgm:pt>
    <dgm:pt modelId="{CBA2D6C1-1234-4C38-92FD-5BD9190671DD}" type="pres">
      <dgm:prSet presAssocID="{AD2AA5CA-00A3-4AE5-A738-2C9512EF5A2F}" presName="thinLine2b" presStyleLbl="callout" presStyleIdx="1" presStyleCnt="3"/>
      <dgm:spPr/>
    </dgm:pt>
    <dgm:pt modelId="{18657F2C-87C6-4768-81BD-C7BF36297057}" type="pres">
      <dgm:prSet presAssocID="{AD2AA5CA-00A3-4AE5-A738-2C9512EF5A2F}" presName="vertSpace2b" presStyleCnt="0"/>
      <dgm:spPr/>
    </dgm:pt>
    <dgm:pt modelId="{FBBE7BC2-A550-407B-898E-6CF98FE3095D}" type="pres">
      <dgm:prSet presAssocID="{7904BB54-B82A-40E5-BF52-2957750CEEE0}" presName="horz2" presStyleCnt="0"/>
      <dgm:spPr/>
    </dgm:pt>
    <dgm:pt modelId="{78BDDAB9-E18A-4A16-B93E-02A52D62C4C8}" type="pres">
      <dgm:prSet presAssocID="{7904BB54-B82A-40E5-BF52-2957750CEEE0}" presName="horzSpace2" presStyleCnt="0"/>
      <dgm:spPr/>
    </dgm:pt>
    <dgm:pt modelId="{52ADC0CD-FA2F-4F9C-9FF6-A1ABEFC536D0}" type="pres">
      <dgm:prSet presAssocID="{7904BB54-B82A-40E5-BF52-2957750CEEE0}" presName="tx2" presStyleLbl="revTx" presStyleIdx="3" presStyleCnt="4"/>
      <dgm:spPr/>
      <dgm:t>
        <a:bodyPr/>
        <a:lstStyle/>
        <a:p>
          <a:endParaRPr lang="es-CL"/>
        </a:p>
      </dgm:t>
    </dgm:pt>
    <dgm:pt modelId="{EC2B0D9E-E1E4-425C-830E-E2FAA5E0AD99}" type="pres">
      <dgm:prSet presAssocID="{7904BB54-B82A-40E5-BF52-2957750CEEE0}" presName="vert2" presStyleCnt="0"/>
      <dgm:spPr/>
    </dgm:pt>
    <dgm:pt modelId="{B7F5FC6E-0581-4595-91E5-705BB759EB1A}" type="pres">
      <dgm:prSet presAssocID="{7904BB54-B82A-40E5-BF52-2957750CEEE0}" presName="thinLine2b" presStyleLbl="callout" presStyleIdx="2" presStyleCnt="3"/>
      <dgm:spPr/>
    </dgm:pt>
    <dgm:pt modelId="{CD24D6AC-30C4-4EDE-BED6-42A4F6A78B1C}" type="pres">
      <dgm:prSet presAssocID="{7904BB54-B82A-40E5-BF52-2957750CEEE0}" presName="vertSpace2b" presStyleCnt="0"/>
      <dgm:spPr/>
    </dgm:pt>
  </dgm:ptLst>
  <dgm:cxnLst>
    <dgm:cxn modelId="{A695E9E6-9BA7-4C4A-A215-98CF05D6479B}" srcId="{43C1DAC3-D1D1-4B1F-B373-C58B8F5EEC56}" destId="{5C64CBE1-8EA6-4E25-85DE-34474C65319B}" srcOrd="0" destOrd="0" parTransId="{1D09FC53-964A-4155-A83B-683578021A0A}" sibTransId="{B8D7E0A7-7DD3-4C01-898B-A17AC8F0C950}"/>
    <dgm:cxn modelId="{8BC98BF6-F990-42EA-B445-B7C1FEEA07F3}" type="presOf" srcId="{5C64CBE1-8EA6-4E25-85DE-34474C65319B}" destId="{E751B266-DF63-4216-8ECE-FCEA33E8101D}" srcOrd="0" destOrd="0" presId="urn:microsoft.com/office/officeart/2008/layout/LinedList"/>
    <dgm:cxn modelId="{B589A3ED-C55A-46BE-84F1-2CDEFCBCF25D}" type="presOf" srcId="{7904BB54-B82A-40E5-BF52-2957750CEEE0}" destId="{52ADC0CD-FA2F-4F9C-9FF6-A1ABEFC536D0}" srcOrd="0" destOrd="0" presId="urn:microsoft.com/office/officeart/2008/layout/LinedList"/>
    <dgm:cxn modelId="{0C5AC72F-12B7-477B-A927-94743C4E25C5}" srcId="{43C1DAC3-D1D1-4B1F-B373-C58B8F5EEC56}" destId="{AD2AA5CA-00A3-4AE5-A738-2C9512EF5A2F}" srcOrd="1" destOrd="0" parTransId="{A1101912-A684-481B-B0A2-F69A8554C3EB}" sibTransId="{C4A3BD07-A5FE-4217-9771-F3C2B4F6258A}"/>
    <dgm:cxn modelId="{8B2F2749-1491-4B50-A40D-9511799822E0}" type="presOf" srcId="{AD2AA5CA-00A3-4AE5-A738-2C9512EF5A2F}" destId="{DD158805-073D-40B8-8309-6516288875E2}" srcOrd="0" destOrd="0" presId="urn:microsoft.com/office/officeart/2008/layout/LinedList"/>
    <dgm:cxn modelId="{703CD456-5306-441F-9914-9ADC2E9F9BD3}" type="presOf" srcId="{43C1DAC3-D1D1-4B1F-B373-C58B8F5EEC56}" destId="{2A87841F-417F-403D-8CCD-EA1E33C8F86A}" srcOrd="0" destOrd="0" presId="urn:microsoft.com/office/officeart/2008/layout/LinedList"/>
    <dgm:cxn modelId="{2E6523A6-B56D-4CDD-BC47-F4B28AC0423D}" srcId="{43C1DAC3-D1D1-4B1F-B373-C58B8F5EEC56}" destId="{7904BB54-B82A-40E5-BF52-2957750CEEE0}" srcOrd="2" destOrd="0" parTransId="{D08D1DC1-E687-4CAE-8A6A-39C0CECB1D92}" sibTransId="{666B63D6-3902-4D2D-BDCC-62A644E42803}"/>
    <dgm:cxn modelId="{A22834CF-BC0E-4F8B-A72F-ED6ABEC78A41}" srcId="{F4D1AE08-11F4-4002-A719-A37DF1DE3EEF}" destId="{43C1DAC3-D1D1-4B1F-B373-C58B8F5EEC56}" srcOrd="0" destOrd="0" parTransId="{122F63A6-20F7-4072-9CED-914F51E11494}" sibTransId="{C5C00EFD-3357-4692-8CD0-1D5A2EB8F91D}"/>
    <dgm:cxn modelId="{484D6381-363A-4194-917B-3432D096E8E0}" type="presOf" srcId="{F4D1AE08-11F4-4002-A719-A37DF1DE3EEF}" destId="{C51BD377-E28D-43EE-AF0F-FC8298954656}" srcOrd="0" destOrd="0" presId="urn:microsoft.com/office/officeart/2008/layout/LinedList"/>
    <dgm:cxn modelId="{DFE88980-ED3B-4E67-9E05-E1CE1ED7CB02}" type="presParOf" srcId="{C51BD377-E28D-43EE-AF0F-FC8298954656}" destId="{F2150DA1-C1CB-46F6-A3EB-B5556094862B}" srcOrd="0" destOrd="0" presId="urn:microsoft.com/office/officeart/2008/layout/LinedList"/>
    <dgm:cxn modelId="{7D805C7D-1A07-4B50-99A0-A4AFAC88DCEC}" type="presParOf" srcId="{C51BD377-E28D-43EE-AF0F-FC8298954656}" destId="{15672152-99AF-427A-B412-D113DB09022D}" srcOrd="1" destOrd="0" presId="urn:microsoft.com/office/officeart/2008/layout/LinedList"/>
    <dgm:cxn modelId="{4D969B63-F1E1-4BAF-8EF2-DDFF004586A5}" type="presParOf" srcId="{15672152-99AF-427A-B412-D113DB09022D}" destId="{2A87841F-417F-403D-8CCD-EA1E33C8F86A}" srcOrd="0" destOrd="0" presId="urn:microsoft.com/office/officeart/2008/layout/LinedList"/>
    <dgm:cxn modelId="{6E818CC8-CFA6-4885-8652-6A01329AC31E}" type="presParOf" srcId="{15672152-99AF-427A-B412-D113DB09022D}" destId="{F0321703-1CA8-46DF-B30B-8C6D86B35F26}" srcOrd="1" destOrd="0" presId="urn:microsoft.com/office/officeart/2008/layout/LinedList"/>
    <dgm:cxn modelId="{1809DE35-AC55-4571-BD1A-D35FAEADEC29}" type="presParOf" srcId="{F0321703-1CA8-46DF-B30B-8C6D86B35F26}" destId="{274467B9-55FF-47C4-8168-435CB6A49B8F}" srcOrd="0" destOrd="0" presId="urn:microsoft.com/office/officeart/2008/layout/LinedList"/>
    <dgm:cxn modelId="{E2B3CE6E-A50A-4CBC-8645-DD6DBFFD5FC8}" type="presParOf" srcId="{F0321703-1CA8-46DF-B30B-8C6D86B35F26}" destId="{909A2775-C1FF-49DA-9A38-170435F29A76}" srcOrd="1" destOrd="0" presId="urn:microsoft.com/office/officeart/2008/layout/LinedList"/>
    <dgm:cxn modelId="{E67FACA4-69B8-4ACC-926F-9BC99BA4F515}" type="presParOf" srcId="{909A2775-C1FF-49DA-9A38-170435F29A76}" destId="{00F76C2A-36DE-4EF6-9D85-4E7A44B88FF5}" srcOrd="0" destOrd="0" presId="urn:microsoft.com/office/officeart/2008/layout/LinedList"/>
    <dgm:cxn modelId="{16AC347D-32CF-400A-83DA-7D43B19579D3}" type="presParOf" srcId="{909A2775-C1FF-49DA-9A38-170435F29A76}" destId="{E751B266-DF63-4216-8ECE-FCEA33E8101D}" srcOrd="1" destOrd="0" presId="urn:microsoft.com/office/officeart/2008/layout/LinedList"/>
    <dgm:cxn modelId="{62C80BAC-1C11-4851-A0C8-BAD9542CC827}" type="presParOf" srcId="{909A2775-C1FF-49DA-9A38-170435F29A76}" destId="{E160769D-B8E3-40B9-8915-02FA1A29D75E}" srcOrd="2" destOrd="0" presId="urn:microsoft.com/office/officeart/2008/layout/LinedList"/>
    <dgm:cxn modelId="{57E6746C-105D-48C5-8664-6F0DE213E550}" type="presParOf" srcId="{F0321703-1CA8-46DF-B30B-8C6D86B35F26}" destId="{1A275B25-F51C-469C-A2F2-7956D4FBE2A5}" srcOrd="2" destOrd="0" presId="urn:microsoft.com/office/officeart/2008/layout/LinedList"/>
    <dgm:cxn modelId="{3A4F6B14-1266-4309-9322-31F84C7F95B8}" type="presParOf" srcId="{F0321703-1CA8-46DF-B30B-8C6D86B35F26}" destId="{4C057E3A-9896-44C1-B67A-9BFB1C615298}" srcOrd="3" destOrd="0" presId="urn:microsoft.com/office/officeart/2008/layout/LinedList"/>
    <dgm:cxn modelId="{B5303FF0-0260-4F18-AA74-1CF02BF650D2}" type="presParOf" srcId="{F0321703-1CA8-46DF-B30B-8C6D86B35F26}" destId="{D5FA7922-2FB5-4EBE-B364-B3E440620E69}" srcOrd="4" destOrd="0" presId="urn:microsoft.com/office/officeart/2008/layout/LinedList"/>
    <dgm:cxn modelId="{78607C72-4CE8-4031-AEA5-156191836751}" type="presParOf" srcId="{D5FA7922-2FB5-4EBE-B364-B3E440620E69}" destId="{C117A503-A576-41B8-BAF4-71277D78ECE3}" srcOrd="0" destOrd="0" presId="urn:microsoft.com/office/officeart/2008/layout/LinedList"/>
    <dgm:cxn modelId="{9EF9BB71-A277-42DE-B2DE-E9FA0344018D}" type="presParOf" srcId="{D5FA7922-2FB5-4EBE-B364-B3E440620E69}" destId="{DD158805-073D-40B8-8309-6516288875E2}" srcOrd="1" destOrd="0" presId="urn:microsoft.com/office/officeart/2008/layout/LinedList"/>
    <dgm:cxn modelId="{3DCF3CF9-E6C7-4300-9275-077C861F3D78}" type="presParOf" srcId="{D5FA7922-2FB5-4EBE-B364-B3E440620E69}" destId="{7B6D4B32-6077-4C28-8AB2-8D8D37AD8EE6}" srcOrd="2" destOrd="0" presId="urn:microsoft.com/office/officeart/2008/layout/LinedList"/>
    <dgm:cxn modelId="{10595061-8741-48D0-A6E0-D5CD681669F8}" type="presParOf" srcId="{F0321703-1CA8-46DF-B30B-8C6D86B35F26}" destId="{CBA2D6C1-1234-4C38-92FD-5BD9190671DD}" srcOrd="5" destOrd="0" presId="urn:microsoft.com/office/officeart/2008/layout/LinedList"/>
    <dgm:cxn modelId="{05E530F1-95F3-49B3-9C3D-560FB63E3F85}" type="presParOf" srcId="{F0321703-1CA8-46DF-B30B-8C6D86B35F26}" destId="{18657F2C-87C6-4768-81BD-C7BF36297057}" srcOrd="6" destOrd="0" presId="urn:microsoft.com/office/officeart/2008/layout/LinedList"/>
    <dgm:cxn modelId="{EE11500F-3D9A-4187-873D-2163E1B29293}" type="presParOf" srcId="{F0321703-1CA8-46DF-B30B-8C6D86B35F26}" destId="{FBBE7BC2-A550-407B-898E-6CF98FE3095D}" srcOrd="7" destOrd="0" presId="urn:microsoft.com/office/officeart/2008/layout/LinedList"/>
    <dgm:cxn modelId="{C7670F1E-78E4-418A-A3A0-241F52CFF0C7}" type="presParOf" srcId="{FBBE7BC2-A550-407B-898E-6CF98FE3095D}" destId="{78BDDAB9-E18A-4A16-B93E-02A52D62C4C8}" srcOrd="0" destOrd="0" presId="urn:microsoft.com/office/officeart/2008/layout/LinedList"/>
    <dgm:cxn modelId="{7FA85740-4D81-49B0-87AF-4C856883627D}" type="presParOf" srcId="{FBBE7BC2-A550-407B-898E-6CF98FE3095D}" destId="{52ADC0CD-FA2F-4F9C-9FF6-A1ABEFC536D0}" srcOrd="1" destOrd="0" presId="urn:microsoft.com/office/officeart/2008/layout/LinedList"/>
    <dgm:cxn modelId="{F4D61FB2-EA10-4651-9A83-29EA8F28DB48}" type="presParOf" srcId="{FBBE7BC2-A550-407B-898E-6CF98FE3095D}" destId="{EC2B0D9E-E1E4-425C-830E-E2FAA5E0AD99}" srcOrd="2" destOrd="0" presId="urn:microsoft.com/office/officeart/2008/layout/LinedList"/>
    <dgm:cxn modelId="{BECB2B92-032C-4E55-AB92-2A263F1FFD2B}" type="presParOf" srcId="{F0321703-1CA8-46DF-B30B-8C6D86B35F26}" destId="{B7F5FC6E-0581-4595-91E5-705BB759EB1A}" srcOrd="8" destOrd="0" presId="urn:microsoft.com/office/officeart/2008/layout/LinedList"/>
    <dgm:cxn modelId="{4FE04D5C-2CD0-4B21-B384-C53BBDA0446E}" type="presParOf" srcId="{F0321703-1CA8-46DF-B30B-8C6D86B35F26}" destId="{CD24D6AC-30C4-4EDE-BED6-42A4F6A78B1C}"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1315E-A9F5-4764-8F1B-C027E4F8BEE5}">
      <dsp:nvSpPr>
        <dsp:cNvPr id="0" name=""/>
        <dsp:cNvSpPr/>
      </dsp:nvSpPr>
      <dsp:spPr>
        <a:xfrm>
          <a:off x="1781" y="0"/>
          <a:ext cx="1867532" cy="303862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CL" sz="1800" b="1" kern="1200" smtClean="0"/>
            <a:t>Automatizables</a:t>
          </a:r>
          <a:endParaRPr lang="es-CL" sz="1800" b="1" kern="1200" dirty="0"/>
        </a:p>
      </dsp:txBody>
      <dsp:txXfrm>
        <a:off x="1781" y="1215448"/>
        <a:ext cx="1867532" cy="1215448"/>
      </dsp:txXfrm>
    </dsp:sp>
    <dsp:sp modelId="{441DD8D3-7540-412D-89AF-525900C3585D}">
      <dsp:nvSpPr>
        <dsp:cNvPr id="0" name=""/>
        <dsp:cNvSpPr/>
      </dsp:nvSpPr>
      <dsp:spPr>
        <a:xfrm>
          <a:off x="429617" y="182317"/>
          <a:ext cx="1011861" cy="101186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AA2E5-0E35-4903-BF3B-AA31A900B83C}">
      <dsp:nvSpPr>
        <dsp:cNvPr id="0" name=""/>
        <dsp:cNvSpPr/>
      </dsp:nvSpPr>
      <dsp:spPr>
        <a:xfrm>
          <a:off x="1925340" y="0"/>
          <a:ext cx="1867532" cy="303862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CL" sz="1800" b="1" kern="1200" smtClean="0"/>
            <a:t>Completas</a:t>
          </a:r>
          <a:endParaRPr lang="es-CL" sz="1800" b="1" kern="1200" dirty="0" smtClean="0"/>
        </a:p>
      </dsp:txBody>
      <dsp:txXfrm>
        <a:off x="1925340" y="1215448"/>
        <a:ext cx="1867532" cy="1215448"/>
      </dsp:txXfrm>
    </dsp:sp>
    <dsp:sp modelId="{821C3FFA-DE18-4381-B91C-77347F41E6D7}">
      <dsp:nvSpPr>
        <dsp:cNvPr id="0" name=""/>
        <dsp:cNvSpPr/>
      </dsp:nvSpPr>
      <dsp:spPr>
        <a:xfrm>
          <a:off x="2353175" y="182317"/>
          <a:ext cx="1011861" cy="1011861"/>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9E4E2C-D964-422B-93F8-CD763C805F1A}">
      <dsp:nvSpPr>
        <dsp:cNvPr id="0" name=""/>
        <dsp:cNvSpPr/>
      </dsp:nvSpPr>
      <dsp:spPr>
        <a:xfrm>
          <a:off x="3848898" y="0"/>
          <a:ext cx="1867532" cy="303862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CL" sz="1800" b="1" kern="1200" smtClean="0"/>
            <a:t>Reutilizables</a:t>
          </a:r>
          <a:endParaRPr lang="es-CL" sz="1800" b="1" kern="1200" dirty="0" smtClean="0"/>
        </a:p>
      </dsp:txBody>
      <dsp:txXfrm>
        <a:off x="3848898" y="1215448"/>
        <a:ext cx="1867532" cy="1215448"/>
      </dsp:txXfrm>
    </dsp:sp>
    <dsp:sp modelId="{85F12FC0-E47A-401B-996F-9305FFFA62D7}">
      <dsp:nvSpPr>
        <dsp:cNvPr id="0" name=""/>
        <dsp:cNvSpPr/>
      </dsp:nvSpPr>
      <dsp:spPr>
        <a:xfrm>
          <a:off x="4276734" y="182317"/>
          <a:ext cx="1011861" cy="1011861"/>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A22693-4C64-4F79-9F1F-EA53C3C3143B}">
      <dsp:nvSpPr>
        <dsp:cNvPr id="0" name=""/>
        <dsp:cNvSpPr/>
      </dsp:nvSpPr>
      <dsp:spPr>
        <a:xfrm>
          <a:off x="5772456" y="0"/>
          <a:ext cx="1867532" cy="303862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CL" sz="1800" b="1" kern="1200" smtClean="0"/>
            <a:t>Ejecución Independiente</a:t>
          </a:r>
          <a:endParaRPr lang="es-CL" sz="1800" b="1" kern="1200" dirty="0" smtClean="0"/>
        </a:p>
      </dsp:txBody>
      <dsp:txXfrm>
        <a:off x="5772456" y="1215448"/>
        <a:ext cx="1867532" cy="1215448"/>
      </dsp:txXfrm>
    </dsp:sp>
    <dsp:sp modelId="{9D8CA05F-8788-44C9-8614-AED96617F4DC}">
      <dsp:nvSpPr>
        <dsp:cNvPr id="0" name=""/>
        <dsp:cNvSpPr/>
      </dsp:nvSpPr>
      <dsp:spPr>
        <a:xfrm>
          <a:off x="6200292" y="182317"/>
          <a:ext cx="1011861" cy="1011861"/>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FEC2E9-5ABF-4528-8EE2-D744F16E24EE}">
      <dsp:nvSpPr>
        <dsp:cNvPr id="0" name=""/>
        <dsp:cNvSpPr/>
      </dsp:nvSpPr>
      <dsp:spPr>
        <a:xfrm>
          <a:off x="305670" y="2430897"/>
          <a:ext cx="7030429" cy="455793"/>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50DA1-C1CB-46F6-A3EB-B5556094862B}">
      <dsp:nvSpPr>
        <dsp:cNvPr id="0" name=""/>
        <dsp:cNvSpPr/>
      </dsp:nvSpPr>
      <dsp:spPr>
        <a:xfrm>
          <a:off x="0" y="0"/>
          <a:ext cx="7745104"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7841F-417F-403D-8CCD-EA1E33C8F86A}">
      <dsp:nvSpPr>
        <dsp:cNvPr id="0" name=""/>
        <dsp:cNvSpPr/>
      </dsp:nvSpPr>
      <dsp:spPr>
        <a:xfrm>
          <a:off x="0" y="0"/>
          <a:ext cx="1549020" cy="290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just" defTabSz="1244600">
            <a:lnSpc>
              <a:spcPct val="100000"/>
            </a:lnSpc>
            <a:spcBef>
              <a:spcPct val="0"/>
            </a:spcBef>
            <a:spcAft>
              <a:spcPct val="35000"/>
            </a:spcAft>
          </a:pPr>
          <a:r>
            <a:rPr lang="es-CL" sz="2800" kern="1200" dirty="0" smtClean="0"/>
            <a:t>Patrón AAA</a:t>
          </a:r>
          <a:endParaRPr lang="es-CL" sz="2800" kern="1200" dirty="0"/>
        </a:p>
      </dsp:txBody>
      <dsp:txXfrm>
        <a:off x="0" y="0"/>
        <a:ext cx="1549020" cy="2905291"/>
      </dsp:txXfrm>
    </dsp:sp>
    <dsp:sp modelId="{E751B266-DF63-4216-8ECE-FCEA33E8101D}">
      <dsp:nvSpPr>
        <dsp:cNvPr id="0" name=""/>
        <dsp:cNvSpPr/>
      </dsp:nvSpPr>
      <dsp:spPr>
        <a:xfrm>
          <a:off x="1665197" y="45395"/>
          <a:ext cx="6079906" cy="9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100000"/>
            </a:lnSpc>
            <a:spcBef>
              <a:spcPct val="0"/>
            </a:spcBef>
            <a:spcAft>
              <a:spcPct val="35000"/>
            </a:spcAft>
          </a:pPr>
          <a:r>
            <a:rPr lang="es-CL" sz="1800" b="1" kern="1200" dirty="0" err="1" smtClean="0"/>
            <a:t>Arrange</a:t>
          </a:r>
          <a:r>
            <a:rPr lang="es-CL" sz="1800" kern="1200" dirty="0" smtClean="0"/>
            <a:t>: hacer referencia a la definición de los datos de prueba.</a:t>
          </a:r>
          <a:endParaRPr lang="es-CL" sz="1800" kern="1200" dirty="0"/>
        </a:p>
      </dsp:txBody>
      <dsp:txXfrm>
        <a:off x="1665197" y="45395"/>
        <a:ext cx="6079906" cy="907903"/>
      </dsp:txXfrm>
    </dsp:sp>
    <dsp:sp modelId="{1A275B25-F51C-469C-A2F2-7956D4FBE2A5}">
      <dsp:nvSpPr>
        <dsp:cNvPr id="0" name=""/>
        <dsp:cNvSpPr/>
      </dsp:nvSpPr>
      <dsp:spPr>
        <a:xfrm>
          <a:off x="1549020" y="953298"/>
          <a:ext cx="619608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158805-073D-40B8-8309-6516288875E2}">
      <dsp:nvSpPr>
        <dsp:cNvPr id="0" name=""/>
        <dsp:cNvSpPr/>
      </dsp:nvSpPr>
      <dsp:spPr>
        <a:xfrm>
          <a:off x="1665197" y="998693"/>
          <a:ext cx="6079906" cy="9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100000"/>
            </a:lnSpc>
            <a:spcBef>
              <a:spcPct val="0"/>
            </a:spcBef>
            <a:spcAft>
              <a:spcPct val="35000"/>
            </a:spcAft>
          </a:pPr>
          <a:r>
            <a:rPr lang="es-CL" sz="1800" b="1" kern="1200" dirty="0" err="1" smtClean="0"/>
            <a:t>Act</a:t>
          </a:r>
          <a:r>
            <a:rPr lang="es-CL" sz="1800" kern="1200" dirty="0" smtClean="0"/>
            <a:t>: define la ejecución de la prueba y  la obtención de los resultados.</a:t>
          </a:r>
        </a:p>
      </dsp:txBody>
      <dsp:txXfrm>
        <a:off x="1665197" y="998693"/>
        <a:ext cx="6079906" cy="907903"/>
      </dsp:txXfrm>
    </dsp:sp>
    <dsp:sp modelId="{CBA2D6C1-1234-4C38-92FD-5BD9190671DD}">
      <dsp:nvSpPr>
        <dsp:cNvPr id="0" name=""/>
        <dsp:cNvSpPr/>
      </dsp:nvSpPr>
      <dsp:spPr>
        <a:xfrm>
          <a:off x="1549020" y="1906597"/>
          <a:ext cx="619608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ADC0CD-FA2F-4F9C-9FF6-A1ABEFC536D0}">
      <dsp:nvSpPr>
        <dsp:cNvPr id="0" name=""/>
        <dsp:cNvSpPr/>
      </dsp:nvSpPr>
      <dsp:spPr>
        <a:xfrm>
          <a:off x="1665197" y="1951992"/>
          <a:ext cx="6079906" cy="9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100000"/>
            </a:lnSpc>
            <a:spcBef>
              <a:spcPct val="0"/>
            </a:spcBef>
            <a:spcAft>
              <a:spcPct val="35000"/>
            </a:spcAft>
          </a:pPr>
          <a:r>
            <a:rPr lang="es-CL" sz="1800" b="1" kern="1200" dirty="0" err="1" smtClean="0"/>
            <a:t>Assert</a:t>
          </a:r>
          <a:r>
            <a:rPr lang="es-CL" sz="1800" kern="1200" dirty="0" smtClean="0"/>
            <a:t>: define el análisis de los resultados y la definición de si la prueba fue pasada con éxito o ha fallado. </a:t>
          </a:r>
        </a:p>
      </dsp:txBody>
      <dsp:txXfrm>
        <a:off x="1665197" y="1951992"/>
        <a:ext cx="6079906" cy="907903"/>
      </dsp:txXfrm>
    </dsp:sp>
    <dsp:sp modelId="{B7F5FC6E-0581-4595-91E5-705BB759EB1A}">
      <dsp:nvSpPr>
        <dsp:cNvPr id="0" name=""/>
        <dsp:cNvSpPr/>
      </dsp:nvSpPr>
      <dsp:spPr>
        <a:xfrm>
          <a:off x="1549020" y="2859895"/>
          <a:ext cx="619608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EFDC8-9D6C-47C8-8354-A026D7CF02F8}" type="datetimeFigureOut">
              <a:rPr lang="es-CL" smtClean="0"/>
              <a:t>13-08-2018</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3B31A-282A-4686-A11D-4A64FDA81400}" type="slidenum">
              <a:rPr lang="es-CL" smtClean="0"/>
              <a:t>‹Nº›</a:t>
            </a:fld>
            <a:endParaRPr lang="es-CL"/>
          </a:p>
        </p:txBody>
      </p:sp>
    </p:spTree>
    <p:extLst>
      <p:ext uri="{BB962C8B-B14F-4D97-AF65-F5344CB8AC3E}">
        <p14:creationId xmlns:p14="http://schemas.microsoft.com/office/powerpoint/2010/main" val="412145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Compartir 5…</a:t>
            </a:r>
            <a:endParaRPr lang="es-CL" dirty="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14</a:t>
            </a:fld>
            <a:endParaRPr lang="es-CL"/>
          </a:p>
        </p:txBody>
      </p:sp>
    </p:spTree>
    <p:extLst>
      <p:ext uri="{BB962C8B-B14F-4D97-AF65-F5344CB8AC3E}">
        <p14:creationId xmlns:p14="http://schemas.microsoft.com/office/powerpoint/2010/main" val="1819641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3416742" cy="523220"/>
          </a:xfrm>
          <a:prstGeom prst="rect">
            <a:avLst/>
          </a:prstGeom>
        </p:spPr>
        <p:txBody>
          <a:bodyPr wrap="square">
            <a:spAutoFit/>
          </a:bodyPr>
          <a:lstStyle/>
          <a:p>
            <a:r>
              <a:rPr lang="es-ES_tradnl" sz="2800" b="1" dirty="0" smtClean="0">
                <a:solidFill>
                  <a:srgbClr val="0A253E"/>
                </a:solidFill>
                <a:latin typeface="Candara"/>
                <a:cs typeface="Candara"/>
              </a:rPr>
              <a:t>PRUEBAS UNITARIAS</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705707"/>
            <a:ext cx="7974623" cy="2000548"/>
          </a:xfrm>
          <a:prstGeom prst="rect">
            <a:avLst/>
          </a:prstGeom>
          <a:noFill/>
        </p:spPr>
        <p:txBody>
          <a:bodyPr wrap="square" rtlCol="0">
            <a:spAutoFit/>
          </a:bodyPr>
          <a:lstStyle/>
          <a:p>
            <a:r>
              <a:rPr lang="es-CL" sz="2800" dirty="0" smtClean="0"/>
              <a:t>Completas:</a:t>
            </a:r>
          </a:p>
          <a:p>
            <a:pPr algn="just"/>
            <a:r>
              <a:rPr lang="es-CL" sz="2000" dirty="0" smtClean="0"/>
              <a:t>Hablamos de completitud de las pruebas unitarias cuando la totalidad del código ha sido sometido a pruebas, mientras menos pruebas realicemos menos fiables serán las pruebas.</a:t>
            </a:r>
            <a:endParaRPr lang="es-CL" sz="2000" dirty="0"/>
          </a:p>
          <a:p>
            <a:endParaRPr lang="es-CL" dirty="0" smtClean="0"/>
          </a:p>
          <a:p>
            <a:endParaRPr lang="es-CL" dirty="0"/>
          </a:p>
        </p:txBody>
      </p:sp>
      <p:pic>
        <p:nvPicPr>
          <p:cNvPr id="5" name="Picture 2" descr="Resultado de imagen para pruebas de codigo software lu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420" y="3930555"/>
            <a:ext cx="4467614" cy="18848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CuadroTexto 5"/>
          <p:cNvSpPr txBox="1"/>
          <p:nvPr/>
        </p:nvSpPr>
        <p:spPr>
          <a:xfrm>
            <a:off x="1010093" y="543034"/>
            <a:ext cx="7406941" cy="584775"/>
          </a:xfrm>
          <a:prstGeom prst="rect">
            <a:avLst/>
          </a:prstGeom>
          <a:noFill/>
        </p:spPr>
        <p:txBody>
          <a:bodyPr wrap="square" rtlCol="0">
            <a:spAutoFit/>
          </a:bodyPr>
          <a:lstStyle/>
          <a:p>
            <a:pPr algn="r"/>
            <a:r>
              <a:rPr lang="es-ES_tradnl" sz="3200" dirty="0" smtClean="0">
                <a:solidFill>
                  <a:srgbClr val="FFFFFF"/>
                </a:solidFill>
              </a:rPr>
              <a:t>Características</a:t>
            </a:r>
            <a:endParaRPr lang="es-ES_tradnl" sz="3200" dirty="0">
              <a:solidFill>
                <a:srgbClr val="FFFFFF"/>
              </a:solidFill>
            </a:endParaRPr>
          </a:p>
        </p:txBody>
      </p:sp>
    </p:spTree>
    <p:extLst>
      <p:ext uri="{BB962C8B-B14F-4D97-AF65-F5344CB8AC3E}">
        <p14:creationId xmlns:p14="http://schemas.microsoft.com/office/powerpoint/2010/main" val="4221801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705707"/>
            <a:ext cx="7974623" cy="2000548"/>
          </a:xfrm>
          <a:prstGeom prst="rect">
            <a:avLst/>
          </a:prstGeom>
          <a:noFill/>
        </p:spPr>
        <p:txBody>
          <a:bodyPr wrap="square" rtlCol="0">
            <a:spAutoFit/>
          </a:bodyPr>
          <a:lstStyle/>
          <a:p>
            <a:r>
              <a:rPr lang="es-CL" sz="2800" dirty="0" smtClean="0"/>
              <a:t>Reutilizables:</a:t>
            </a:r>
          </a:p>
          <a:p>
            <a:pPr algn="just"/>
            <a:r>
              <a:rPr lang="es-CL" sz="2000" dirty="0" smtClean="0"/>
              <a:t>Las pruebas unitarias deben de poder realizarse en cualquier ambiente, por lo tanto no debe haber dependencia del hardware, adicionalmente los valores de prueba también deben poder ser repetibles sin problema.</a:t>
            </a:r>
            <a:endParaRPr lang="es-CL" sz="2000" dirty="0"/>
          </a:p>
          <a:p>
            <a:endParaRPr lang="es-CL" dirty="0" smtClean="0"/>
          </a:p>
          <a:p>
            <a:endParaRPr lang="es-CL" dirty="0"/>
          </a:p>
        </p:txBody>
      </p:sp>
      <p:pic>
        <p:nvPicPr>
          <p:cNvPr id="3074" name="Picture 2" descr="Resultado de imagen para Reutiliza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87" y="3786865"/>
            <a:ext cx="2882568" cy="27851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5" name="CuadroTexto 4"/>
          <p:cNvSpPr txBox="1"/>
          <p:nvPr/>
        </p:nvSpPr>
        <p:spPr>
          <a:xfrm>
            <a:off x="1010093" y="543034"/>
            <a:ext cx="7406941" cy="584775"/>
          </a:xfrm>
          <a:prstGeom prst="rect">
            <a:avLst/>
          </a:prstGeom>
          <a:noFill/>
        </p:spPr>
        <p:txBody>
          <a:bodyPr wrap="square" rtlCol="0">
            <a:spAutoFit/>
          </a:bodyPr>
          <a:lstStyle/>
          <a:p>
            <a:pPr algn="r"/>
            <a:r>
              <a:rPr lang="es-ES_tradnl" sz="3200" dirty="0" smtClean="0">
                <a:solidFill>
                  <a:srgbClr val="FFFFFF"/>
                </a:solidFill>
              </a:rPr>
              <a:t>Características</a:t>
            </a:r>
            <a:endParaRPr lang="es-ES_tradnl" sz="3200" dirty="0">
              <a:solidFill>
                <a:srgbClr val="FFFFFF"/>
              </a:solidFill>
            </a:endParaRPr>
          </a:p>
        </p:txBody>
      </p:sp>
    </p:spTree>
    <p:extLst>
      <p:ext uri="{BB962C8B-B14F-4D97-AF65-F5344CB8AC3E}">
        <p14:creationId xmlns:p14="http://schemas.microsoft.com/office/powerpoint/2010/main" val="3453170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2411" y="1307619"/>
            <a:ext cx="7974623" cy="2985433"/>
          </a:xfrm>
          <a:prstGeom prst="rect">
            <a:avLst/>
          </a:prstGeom>
          <a:noFill/>
        </p:spPr>
        <p:txBody>
          <a:bodyPr wrap="square" rtlCol="0">
            <a:spAutoFit/>
          </a:bodyPr>
          <a:lstStyle/>
          <a:p>
            <a:r>
              <a:rPr lang="es-CL" sz="2800" dirty="0" smtClean="0"/>
              <a:t>Ejecución Independiente:</a:t>
            </a:r>
          </a:p>
          <a:p>
            <a:pPr algn="just"/>
            <a:r>
              <a:rPr lang="es-CL" sz="2000" dirty="0" smtClean="0"/>
              <a:t>Uno de los problemas principales a los que se ve enfrentadas las pruebas unitarias es el desacople de las clases.</a:t>
            </a:r>
          </a:p>
          <a:p>
            <a:pPr algn="just"/>
            <a:r>
              <a:rPr lang="es-CL" sz="2000" dirty="0" smtClean="0"/>
              <a:t>El paradigma de POO define las aplicaciones como un conjunto de clases con comportamientos, las cuales realizan operaciones y utilizan comportamientos de otras clases mediante colaboración para poder solucionar un problema mayor.</a:t>
            </a:r>
          </a:p>
          <a:p>
            <a:pPr algn="just"/>
            <a:r>
              <a:rPr lang="es-CL" sz="2000" dirty="0" smtClean="0"/>
              <a:t>En el caso de las pruebas unitarias es necesario simular estas colaboraciones para así asegurar que la prueba está bien construida.</a:t>
            </a:r>
            <a:endParaRPr lang="es-CL" sz="2000" dirty="0"/>
          </a:p>
        </p:txBody>
      </p:sp>
      <p:pic>
        <p:nvPicPr>
          <p:cNvPr id="4098" name="Picture 2" descr="Resultado de imagen para caj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776" y="4472862"/>
            <a:ext cx="4469258" cy="17217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5" name="CuadroTexto 4"/>
          <p:cNvSpPr txBox="1"/>
          <p:nvPr/>
        </p:nvSpPr>
        <p:spPr>
          <a:xfrm>
            <a:off x="1010093" y="543034"/>
            <a:ext cx="7406941" cy="584775"/>
          </a:xfrm>
          <a:prstGeom prst="rect">
            <a:avLst/>
          </a:prstGeom>
          <a:noFill/>
        </p:spPr>
        <p:txBody>
          <a:bodyPr wrap="square" rtlCol="0">
            <a:spAutoFit/>
          </a:bodyPr>
          <a:lstStyle/>
          <a:p>
            <a:pPr algn="r"/>
            <a:r>
              <a:rPr lang="es-ES_tradnl" sz="3200" dirty="0" smtClean="0">
                <a:solidFill>
                  <a:srgbClr val="FFFFFF"/>
                </a:solidFill>
              </a:rPr>
              <a:t>Características</a:t>
            </a:r>
            <a:endParaRPr lang="es-ES_tradnl" sz="3200" dirty="0">
              <a:solidFill>
                <a:srgbClr val="FFFFFF"/>
              </a:solidFill>
            </a:endParaRPr>
          </a:p>
        </p:txBody>
      </p:sp>
    </p:spTree>
    <p:extLst>
      <p:ext uri="{BB962C8B-B14F-4D97-AF65-F5344CB8AC3E}">
        <p14:creationId xmlns:p14="http://schemas.microsoft.com/office/powerpoint/2010/main" val="3298653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705707"/>
            <a:ext cx="7974623" cy="3785652"/>
          </a:xfrm>
          <a:prstGeom prst="rect">
            <a:avLst/>
          </a:prstGeom>
          <a:noFill/>
        </p:spPr>
        <p:txBody>
          <a:bodyPr wrap="square" rtlCol="0">
            <a:spAutoFit/>
          </a:bodyPr>
          <a:lstStyle/>
          <a:p>
            <a:pPr algn="just"/>
            <a:r>
              <a:rPr lang="es-CL" sz="2000" dirty="0" smtClean="0"/>
              <a:t>Para verificar la calidad en la programación, se hace indispensable metodologías </a:t>
            </a:r>
            <a:r>
              <a:rPr lang="es-CL" sz="2000" dirty="0"/>
              <a:t>de desarrollo basadas en pruebas y en </a:t>
            </a:r>
            <a:r>
              <a:rPr lang="es-CL" sz="2000" dirty="0" smtClean="0"/>
              <a:t>comportamientos, como por ejemplo</a:t>
            </a:r>
            <a:r>
              <a:rPr lang="es-CL" sz="2000" dirty="0"/>
              <a:t>,</a:t>
            </a:r>
            <a:r>
              <a:rPr lang="es-CL" sz="2000" dirty="0" smtClean="0"/>
              <a:t> </a:t>
            </a:r>
            <a:r>
              <a:rPr lang="es-CL" sz="2000" b="1" dirty="0"/>
              <a:t>Test </a:t>
            </a:r>
            <a:r>
              <a:rPr lang="es-CL" sz="2000" b="1" dirty="0" err="1"/>
              <a:t>Driven</a:t>
            </a:r>
            <a:r>
              <a:rPr lang="es-CL" sz="2000" b="1" dirty="0"/>
              <a:t> </a:t>
            </a:r>
            <a:r>
              <a:rPr lang="es-CL" sz="2000" b="1" dirty="0" err="1"/>
              <a:t>Development</a:t>
            </a:r>
            <a:r>
              <a:rPr lang="es-CL" sz="2000" dirty="0"/>
              <a:t> y </a:t>
            </a:r>
            <a:r>
              <a:rPr lang="es-CL" sz="2000" b="1" dirty="0" err="1"/>
              <a:t>Behavior</a:t>
            </a:r>
            <a:r>
              <a:rPr lang="es-CL" sz="2000" b="1" dirty="0"/>
              <a:t> </a:t>
            </a:r>
            <a:r>
              <a:rPr lang="es-CL" sz="2000" b="1" dirty="0" err="1"/>
              <a:t>Driven</a:t>
            </a:r>
            <a:r>
              <a:rPr lang="es-CL" sz="2000" b="1" dirty="0"/>
              <a:t> </a:t>
            </a:r>
            <a:r>
              <a:rPr lang="es-CL" sz="2000" b="1" dirty="0" err="1" smtClean="0"/>
              <a:t>Development</a:t>
            </a:r>
            <a:r>
              <a:rPr lang="es-CL" sz="2000" dirty="0" smtClean="0"/>
              <a:t>.</a:t>
            </a:r>
            <a:endParaRPr lang="es-CL" sz="2000" dirty="0"/>
          </a:p>
          <a:p>
            <a:pPr algn="just"/>
            <a:endParaRPr lang="es-CL" sz="2000" dirty="0" smtClean="0"/>
          </a:p>
          <a:p>
            <a:pPr algn="just"/>
            <a:r>
              <a:rPr lang="es-CL" sz="2000" dirty="0" smtClean="0"/>
              <a:t>TDD y BDD definen lineamientos para el diseño de código y la programación utilizando pruebas unitarias.</a:t>
            </a:r>
          </a:p>
          <a:p>
            <a:pPr algn="just"/>
            <a:endParaRPr lang="es-CL" sz="2000" dirty="0"/>
          </a:p>
          <a:p>
            <a:pPr algn="just"/>
            <a:r>
              <a:rPr lang="es-CL" sz="2000" dirty="0" smtClean="0"/>
              <a:t>Ambas se utilizan en el desarrollo ágil de software, su premisa es realizar los casos de prueba antes de el código para así poder adaptar el código que se va a realizar al comportamiento esperado basándose en los requerimientos de usuario.</a:t>
            </a:r>
            <a:endParaRPr lang="es-CL" sz="2000" dirty="0"/>
          </a:p>
        </p:txBody>
      </p:sp>
      <p:sp>
        <p:nvSpPr>
          <p:cNvPr id="5" name="CuadroTexto 4"/>
          <p:cNvSpPr txBox="1"/>
          <p:nvPr/>
        </p:nvSpPr>
        <p:spPr>
          <a:xfrm>
            <a:off x="4031087" y="543034"/>
            <a:ext cx="4385947" cy="584775"/>
          </a:xfrm>
          <a:prstGeom prst="rect">
            <a:avLst/>
          </a:prstGeom>
          <a:noFill/>
        </p:spPr>
        <p:txBody>
          <a:bodyPr wrap="square" rtlCol="0">
            <a:spAutoFit/>
          </a:bodyPr>
          <a:lstStyle/>
          <a:p>
            <a:pPr algn="r"/>
            <a:r>
              <a:rPr lang="es-ES_tradnl" sz="3200" dirty="0" smtClean="0">
                <a:solidFill>
                  <a:srgbClr val="FFFFFF"/>
                </a:solidFill>
              </a:rPr>
              <a:t>Metodologías</a:t>
            </a:r>
            <a:endParaRPr lang="es-ES_tradnl" sz="3200" dirty="0">
              <a:solidFill>
                <a:srgbClr val="FFFFFF"/>
              </a:solidFill>
            </a:endParaRPr>
          </a:p>
        </p:txBody>
      </p:sp>
    </p:spTree>
    <p:extLst>
      <p:ext uri="{BB962C8B-B14F-4D97-AF65-F5344CB8AC3E}">
        <p14:creationId xmlns:p14="http://schemas.microsoft.com/office/powerpoint/2010/main" val="3036770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CL" sz="2400" dirty="0" smtClean="0"/>
              <a:t>¿Qué fallas crees que puedes encontrar en una Prueba Unitaria?</a:t>
            </a:r>
            <a:endParaRPr lang="es-CL" sz="2400" dirty="0"/>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Pensemos…</a:t>
            </a:r>
            <a:endParaRPr lang="es-AR" sz="3200" dirty="0">
              <a:solidFill>
                <a:schemeClr val="bg1"/>
              </a:solidFill>
            </a:endParaRPr>
          </a:p>
        </p:txBody>
      </p:sp>
      <p:pic>
        <p:nvPicPr>
          <p:cNvPr id="4" name="Picture 2" descr="Resultado de imagen para pensar"/>
          <p:cNvPicPr>
            <a:picLocks noChangeAspect="1" noChangeArrowheads="1"/>
          </p:cNvPicPr>
          <p:nvPr/>
        </p:nvPicPr>
        <p:blipFill rotWithShape="1">
          <a:blip r:embed="rId3">
            <a:extLst>
              <a:ext uri="{28A0092B-C50C-407E-A947-70E740481C1C}">
                <a14:useLocalDpi xmlns:a14="http://schemas.microsoft.com/office/drawing/2010/main" val="0"/>
              </a:ext>
            </a:extLst>
          </a:blip>
          <a:srcRect l="42896" r="34954"/>
          <a:stretch/>
        </p:blipFill>
        <p:spPr bwMode="auto">
          <a:xfrm>
            <a:off x="7254240" y="3034312"/>
            <a:ext cx="975360" cy="3091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pensar"/>
          <p:cNvPicPr>
            <a:picLocks noChangeAspect="1" noChangeArrowheads="1"/>
          </p:cNvPicPr>
          <p:nvPr/>
        </p:nvPicPr>
        <p:blipFill rotWithShape="1">
          <a:blip r:embed="rId3">
            <a:extLst>
              <a:ext uri="{28A0092B-C50C-407E-A947-70E740481C1C}">
                <a14:useLocalDpi xmlns:a14="http://schemas.microsoft.com/office/drawing/2010/main" val="0"/>
              </a:ext>
            </a:extLst>
          </a:blip>
          <a:srcRect l="66722"/>
          <a:stretch/>
        </p:blipFill>
        <p:spPr bwMode="auto">
          <a:xfrm>
            <a:off x="6948259" y="3118132"/>
            <a:ext cx="1465402" cy="3091851"/>
          </a:xfrm>
          <a:prstGeom prst="rect">
            <a:avLst/>
          </a:prstGeom>
          <a:noFill/>
          <a:extLst>
            <a:ext uri="{909E8E84-426E-40DD-AFC4-6F175D3DCCD1}">
              <a14:hiddenFill xmlns:a14="http://schemas.microsoft.com/office/drawing/2010/main">
                <a:solidFill>
                  <a:srgbClr val="FFFFFF"/>
                </a:solidFill>
              </a14:hiddenFill>
            </a:ext>
          </a:extLst>
        </p:spPr>
      </p:pic>
      <p:sp>
        <p:nvSpPr>
          <p:cNvPr id="6" name="Llamada ovalada 5"/>
          <p:cNvSpPr/>
          <p:nvPr/>
        </p:nvSpPr>
        <p:spPr>
          <a:xfrm>
            <a:off x="807720" y="2752372"/>
            <a:ext cx="4785360" cy="2612108"/>
          </a:xfrm>
          <a:prstGeom prst="wedgeEllipseCallout">
            <a:avLst>
              <a:gd name="adj1" fmla="val 75982"/>
              <a:gd name="adj2" fmla="val 34495"/>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L" dirty="0" smtClean="0"/>
              <a:t>Podrían existir varias fallas, como que un método no retorne el resultado esperado como </a:t>
            </a:r>
          </a:p>
          <a:p>
            <a:pPr algn="ctr"/>
            <a:r>
              <a:rPr lang="es-CL" dirty="0" smtClean="0"/>
              <a:t>sumar 3 + 5 y retornar 15; o que existan datos, llamar al método buscar, y devuelve nulo.</a:t>
            </a:r>
            <a:endParaRPr lang="es-CL" dirty="0"/>
          </a:p>
        </p:txBody>
      </p:sp>
    </p:spTree>
    <p:extLst>
      <p:ext uri="{BB962C8B-B14F-4D97-AF65-F5344CB8AC3E}">
        <p14:creationId xmlns:p14="http://schemas.microsoft.com/office/powerpoint/2010/main" val="257815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7"/>
          <p:cNvSpPr/>
          <p:nvPr/>
        </p:nvSpPr>
        <p:spPr>
          <a:xfrm>
            <a:off x="873904" y="2829580"/>
            <a:ext cx="3207613" cy="1384995"/>
          </a:xfrm>
          <a:prstGeom prst="rect">
            <a:avLst/>
          </a:prstGeom>
        </p:spPr>
        <p:txBody>
          <a:bodyPr wrap="square">
            <a:spAutoFit/>
          </a:bodyPr>
          <a:lstStyle/>
          <a:p>
            <a:r>
              <a:rPr lang="es-ES_tradnl" sz="2800" b="1" dirty="0" smtClean="0">
                <a:solidFill>
                  <a:schemeClr val="bg1"/>
                </a:solidFill>
                <a:latin typeface="Candara"/>
                <a:cs typeface="Candara"/>
              </a:rPr>
              <a:t>PRUEBAS UNITARIAS Y EL PATRÓN AAA</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68215" y="1705707"/>
            <a:ext cx="7974623" cy="1631216"/>
          </a:xfrm>
          <a:prstGeom prst="rect">
            <a:avLst/>
          </a:prstGeom>
          <a:noFill/>
        </p:spPr>
        <p:txBody>
          <a:bodyPr wrap="square" rtlCol="0">
            <a:spAutoFit/>
          </a:bodyPr>
          <a:lstStyle/>
          <a:p>
            <a:pPr algn="just"/>
            <a:r>
              <a:rPr lang="es-CL" sz="2800" dirty="0" smtClean="0"/>
              <a:t>EL PATRÓN AAA</a:t>
            </a:r>
          </a:p>
          <a:p>
            <a:pPr algn="just"/>
            <a:r>
              <a:rPr lang="es-CL" dirty="0" smtClean="0"/>
              <a:t>Para poder desarrollar pruebas unitarias de mejor forma se ha definido un patrón llamado AAA (</a:t>
            </a:r>
            <a:r>
              <a:rPr lang="es-CL" dirty="0" err="1" smtClean="0"/>
              <a:t>Arrange</a:t>
            </a:r>
            <a:r>
              <a:rPr lang="es-CL" dirty="0" smtClean="0"/>
              <a:t>, </a:t>
            </a:r>
            <a:r>
              <a:rPr lang="es-CL" dirty="0" err="1" smtClean="0"/>
              <a:t>Act</a:t>
            </a:r>
            <a:r>
              <a:rPr lang="es-CL" dirty="0" smtClean="0"/>
              <a:t>, </a:t>
            </a:r>
            <a:r>
              <a:rPr lang="es-CL" dirty="0" err="1" smtClean="0"/>
              <a:t>Assert</a:t>
            </a:r>
            <a:r>
              <a:rPr lang="es-CL" dirty="0" smtClean="0"/>
              <a:t>).</a:t>
            </a:r>
          </a:p>
          <a:p>
            <a:pPr algn="just"/>
            <a:endParaRPr lang="es-CL" dirty="0"/>
          </a:p>
          <a:p>
            <a:pPr algn="just"/>
            <a:endParaRPr lang="es-CL" dirty="0"/>
          </a:p>
        </p:txBody>
      </p:sp>
      <p:sp>
        <p:nvSpPr>
          <p:cNvPr id="5" name="CuadroTexto 4"/>
          <p:cNvSpPr txBox="1"/>
          <p:nvPr/>
        </p:nvSpPr>
        <p:spPr>
          <a:xfrm>
            <a:off x="955343" y="543034"/>
            <a:ext cx="7461691" cy="584775"/>
          </a:xfrm>
          <a:prstGeom prst="rect">
            <a:avLst/>
          </a:prstGeom>
          <a:noFill/>
        </p:spPr>
        <p:txBody>
          <a:bodyPr wrap="square" rtlCol="0">
            <a:spAutoFit/>
          </a:bodyPr>
          <a:lstStyle/>
          <a:p>
            <a:pPr algn="r"/>
            <a:r>
              <a:rPr lang="es-CL" sz="3200" dirty="0" smtClean="0">
                <a:solidFill>
                  <a:schemeClr val="bg1"/>
                </a:solidFill>
              </a:rPr>
              <a:t>PRUEBAS UNITARIAS Y PATRÓN AAA</a:t>
            </a:r>
            <a:endParaRPr lang="es-CL" sz="3200" dirty="0">
              <a:solidFill>
                <a:schemeClr val="bg1"/>
              </a:solidFill>
            </a:endParaRPr>
          </a:p>
        </p:txBody>
      </p:sp>
      <p:graphicFrame>
        <p:nvGraphicFramePr>
          <p:cNvPr id="7" name="Marcador de contenido 2"/>
          <p:cNvGraphicFramePr>
            <a:graphicFrameLocks noGrp="1"/>
          </p:cNvGraphicFramePr>
          <p:nvPr>
            <p:ph idx="1"/>
            <p:extLst>
              <p:ext uri="{D42A27DB-BD31-4B8C-83A1-F6EECF244321}">
                <p14:modId xmlns:p14="http://schemas.microsoft.com/office/powerpoint/2010/main" val="1615421475"/>
              </p:ext>
            </p:extLst>
          </p:nvPr>
        </p:nvGraphicFramePr>
        <p:xfrm>
          <a:off x="671930" y="2988860"/>
          <a:ext cx="7745104" cy="2905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68215" y="1705707"/>
            <a:ext cx="7974623" cy="1723549"/>
          </a:xfrm>
          <a:prstGeom prst="rect">
            <a:avLst/>
          </a:prstGeom>
          <a:noFill/>
        </p:spPr>
        <p:txBody>
          <a:bodyPr wrap="square" rtlCol="0">
            <a:spAutoFit/>
          </a:bodyPr>
          <a:lstStyle/>
          <a:p>
            <a:pPr algn="just"/>
            <a:r>
              <a:rPr lang="es-CL" sz="2800" dirty="0" smtClean="0"/>
              <a:t>EJEMPLO DE USO DEL PATRÓN AAA.</a:t>
            </a:r>
          </a:p>
          <a:p>
            <a:pPr algn="just"/>
            <a:endParaRPr lang="es-CL" sz="2000" dirty="0" smtClean="0"/>
          </a:p>
          <a:p>
            <a:pPr algn="just"/>
            <a:r>
              <a:rPr lang="es-CL" sz="2000" dirty="0" smtClean="0"/>
              <a:t>Supongamos </a:t>
            </a:r>
            <a:r>
              <a:rPr lang="es-CL" sz="2000" dirty="0" smtClean="0"/>
              <a:t>que tenemos un método en una clase que suma dos valores enteros y devuelve el resultado de la suma.</a:t>
            </a:r>
          </a:p>
          <a:p>
            <a:pPr algn="just"/>
            <a:endParaRPr lang="es-CL" dirty="0"/>
          </a:p>
        </p:txBody>
      </p:sp>
      <p:pic>
        <p:nvPicPr>
          <p:cNvPr id="2" name="Imagen 1"/>
          <p:cNvPicPr>
            <a:picLocks noChangeAspect="1"/>
          </p:cNvPicPr>
          <p:nvPr/>
        </p:nvPicPr>
        <p:blipFill>
          <a:blip r:embed="rId2"/>
          <a:stretch>
            <a:fillRect/>
          </a:stretch>
        </p:blipFill>
        <p:spPr>
          <a:xfrm>
            <a:off x="2507064" y="3422995"/>
            <a:ext cx="4010025" cy="2324100"/>
          </a:xfrm>
          <a:prstGeom prst="rect">
            <a:avLst/>
          </a:prstGeom>
        </p:spPr>
      </p:pic>
      <p:sp>
        <p:nvSpPr>
          <p:cNvPr id="7" name="CuadroTexto 6"/>
          <p:cNvSpPr txBox="1"/>
          <p:nvPr/>
        </p:nvSpPr>
        <p:spPr>
          <a:xfrm>
            <a:off x="4031087" y="543034"/>
            <a:ext cx="4385947" cy="584775"/>
          </a:xfrm>
          <a:prstGeom prst="rect">
            <a:avLst/>
          </a:prstGeom>
          <a:noFill/>
        </p:spPr>
        <p:txBody>
          <a:bodyPr wrap="square" rtlCol="0">
            <a:spAutoFit/>
          </a:bodyPr>
          <a:lstStyle/>
          <a:p>
            <a:pPr algn="r"/>
            <a:r>
              <a:rPr lang="es-CL" sz="3200" dirty="0" smtClean="0">
                <a:solidFill>
                  <a:schemeClr val="bg1"/>
                </a:solidFill>
              </a:rPr>
              <a:t>PATRÓN AAA</a:t>
            </a:r>
            <a:endParaRPr lang="es-CL" sz="3200" dirty="0">
              <a:solidFill>
                <a:schemeClr val="bg1"/>
              </a:solidFill>
            </a:endParaRPr>
          </a:p>
        </p:txBody>
      </p:sp>
    </p:spTree>
    <p:extLst>
      <p:ext uri="{BB962C8B-B14F-4D97-AF65-F5344CB8AC3E}">
        <p14:creationId xmlns:p14="http://schemas.microsoft.com/office/powerpoint/2010/main" val="3368081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68215" y="1705707"/>
            <a:ext cx="7974623" cy="1723549"/>
          </a:xfrm>
          <a:prstGeom prst="rect">
            <a:avLst/>
          </a:prstGeom>
          <a:noFill/>
        </p:spPr>
        <p:txBody>
          <a:bodyPr wrap="square" rtlCol="0">
            <a:spAutoFit/>
          </a:bodyPr>
          <a:lstStyle/>
          <a:p>
            <a:r>
              <a:rPr lang="es-CL" sz="2800" dirty="0" smtClean="0"/>
              <a:t>EJEMPLO DE USO DEL PATRÓN AAA.</a:t>
            </a:r>
          </a:p>
          <a:p>
            <a:endParaRPr lang="es-CL" sz="2000" dirty="0" smtClean="0"/>
          </a:p>
          <a:p>
            <a:pPr algn="just"/>
            <a:r>
              <a:rPr lang="es-CL" sz="2000" dirty="0" smtClean="0"/>
              <a:t>Para </a:t>
            </a:r>
            <a:r>
              <a:rPr lang="es-CL" sz="2000" dirty="0" smtClean="0"/>
              <a:t>utilizar el patrón en una prueba unitaria deberíamos implementar las tres A en el código que realizará la prueba unitaria de la siguiente forma.</a:t>
            </a:r>
          </a:p>
          <a:p>
            <a:endParaRPr lang="es-CL" dirty="0"/>
          </a:p>
        </p:txBody>
      </p:sp>
      <p:pic>
        <p:nvPicPr>
          <p:cNvPr id="2" name="Imagen 1"/>
          <p:cNvPicPr>
            <a:picLocks noChangeAspect="1"/>
          </p:cNvPicPr>
          <p:nvPr/>
        </p:nvPicPr>
        <p:blipFill>
          <a:blip r:embed="rId2"/>
          <a:stretch>
            <a:fillRect/>
          </a:stretch>
        </p:blipFill>
        <p:spPr>
          <a:xfrm>
            <a:off x="2964605" y="3371403"/>
            <a:ext cx="4795893" cy="3116574"/>
          </a:xfrm>
          <a:prstGeom prst="rect">
            <a:avLst/>
          </a:prstGeom>
        </p:spPr>
      </p:pic>
      <p:sp>
        <p:nvSpPr>
          <p:cNvPr id="8" name="CuadroTexto 7"/>
          <p:cNvSpPr txBox="1"/>
          <p:nvPr/>
        </p:nvSpPr>
        <p:spPr>
          <a:xfrm>
            <a:off x="4031087" y="543034"/>
            <a:ext cx="4385947" cy="584775"/>
          </a:xfrm>
          <a:prstGeom prst="rect">
            <a:avLst/>
          </a:prstGeom>
          <a:noFill/>
        </p:spPr>
        <p:txBody>
          <a:bodyPr wrap="square" rtlCol="0">
            <a:spAutoFit/>
          </a:bodyPr>
          <a:lstStyle/>
          <a:p>
            <a:pPr algn="r"/>
            <a:r>
              <a:rPr lang="es-CL" sz="3200" dirty="0" smtClean="0">
                <a:solidFill>
                  <a:schemeClr val="bg1"/>
                </a:solidFill>
              </a:rPr>
              <a:t>PATRÓN AAA</a:t>
            </a:r>
            <a:endParaRPr lang="es-CL" sz="3200" dirty="0">
              <a:solidFill>
                <a:schemeClr val="bg1"/>
              </a:solidFill>
            </a:endParaRPr>
          </a:p>
        </p:txBody>
      </p:sp>
    </p:spTree>
    <p:extLst>
      <p:ext uri="{BB962C8B-B14F-4D97-AF65-F5344CB8AC3E}">
        <p14:creationId xmlns:p14="http://schemas.microsoft.com/office/powerpoint/2010/main" val="4024589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68215" y="1705707"/>
            <a:ext cx="7974623" cy="4124206"/>
          </a:xfrm>
          <a:prstGeom prst="rect">
            <a:avLst/>
          </a:prstGeom>
          <a:noFill/>
        </p:spPr>
        <p:txBody>
          <a:bodyPr wrap="square" rtlCol="0">
            <a:spAutoFit/>
          </a:bodyPr>
          <a:lstStyle/>
          <a:p>
            <a:pPr algn="just"/>
            <a:r>
              <a:rPr lang="es-CL" sz="2800" dirty="0" smtClean="0"/>
              <a:t>EJEMPLO DE USO DEL PATRÓN AAA.</a:t>
            </a:r>
          </a:p>
          <a:p>
            <a:pPr algn="just"/>
            <a:endParaRPr lang="es-CL" dirty="0" smtClean="0"/>
          </a:p>
          <a:p>
            <a:pPr algn="just"/>
            <a:r>
              <a:rPr lang="es-CL" sz="2000" dirty="0" smtClean="0"/>
              <a:t>En </a:t>
            </a:r>
            <a:r>
              <a:rPr lang="es-CL" sz="2000" dirty="0" smtClean="0"/>
              <a:t>el caso anterior se definió en el </a:t>
            </a:r>
            <a:r>
              <a:rPr lang="es-CL" sz="2000" dirty="0" err="1" smtClean="0"/>
              <a:t>Arrange</a:t>
            </a:r>
            <a:r>
              <a:rPr lang="es-CL" sz="2000" dirty="0" smtClean="0"/>
              <a:t> el objeto a probar, los valores a probar y el resultado esperado.</a:t>
            </a:r>
          </a:p>
          <a:p>
            <a:pPr algn="just"/>
            <a:endParaRPr lang="es-CL" sz="2000" dirty="0"/>
          </a:p>
          <a:p>
            <a:pPr algn="just"/>
            <a:r>
              <a:rPr lang="es-CL" sz="2000" dirty="0" smtClean="0"/>
              <a:t>Luego en el </a:t>
            </a:r>
            <a:r>
              <a:rPr lang="es-CL" sz="2000" dirty="0" err="1" smtClean="0"/>
              <a:t>Act</a:t>
            </a:r>
            <a:r>
              <a:rPr lang="es-CL" sz="2000" dirty="0" smtClean="0"/>
              <a:t> se ejecutó el método a probar y se pasaron los valores de prueba.</a:t>
            </a:r>
          </a:p>
          <a:p>
            <a:pPr algn="just"/>
            <a:endParaRPr lang="es-CL" sz="2000" dirty="0"/>
          </a:p>
          <a:p>
            <a:pPr algn="just"/>
            <a:r>
              <a:rPr lang="es-CL" sz="2000" dirty="0" smtClean="0"/>
              <a:t>Finalmente en el </a:t>
            </a:r>
            <a:r>
              <a:rPr lang="es-CL" sz="2000" dirty="0" err="1" smtClean="0"/>
              <a:t>Assert</a:t>
            </a:r>
            <a:r>
              <a:rPr lang="es-CL" sz="2000" dirty="0" smtClean="0"/>
              <a:t> se utilizó una clase para comparar los valores resultantes y analizar si el resultado era igual que el valor esperado definido en el </a:t>
            </a:r>
            <a:r>
              <a:rPr lang="es-CL" sz="2000" dirty="0" err="1" smtClean="0"/>
              <a:t>Arrange</a:t>
            </a:r>
            <a:endParaRPr lang="es-CL" sz="2000" dirty="0" smtClean="0"/>
          </a:p>
          <a:p>
            <a:endParaRPr lang="es-CL" dirty="0" smtClean="0"/>
          </a:p>
          <a:p>
            <a:endParaRPr lang="es-CL" dirty="0"/>
          </a:p>
        </p:txBody>
      </p:sp>
      <p:sp>
        <p:nvSpPr>
          <p:cNvPr id="7" name="CuadroTexto 6"/>
          <p:cNvSpPr txBox="1"/>
          <p:nvPr/>
        </p:nvSpPr>
        <p:spPr>
          <a:xfrm>
            <a:off x="4031087" y="543034"/>
            <a:ext cx="4385947" cy="584775"/>
          </a:xfrm>
          <a:prstGeom prst="rect">
            <a:avLst/>
          </a:prstGeom>
          <a:noFill/>
        </p:spPr>
        <p:txBody>
          <a:bodyPr wrap="square" rtlCol="0">
            <a:spAutoFit/>
          </a:bodyPr>
          <a:lstStyle/>
          <a:p>
            <a:pPr algn="r"/>
            <a:r>
              <a:rPr lang="es-CL" sz="3200" dirty="0" smtClean="0">
                <a:solidFill>
                  <a:schemeClr val="bg1"/>
                </a:solidFill>
              </a:rPr>
              <a:t>PATRÓN AAA</a:t>
            </a:r>
            <a:endParaRPr lang="es-CL" sz="3200" dirty="0">
              <a:solidFill>
                <a:schemeClr val="bg1"/>
              </a:solidFill>
            </a:endParaRPr>
          </a:p>
        </p:txBody>
      </p:sp>
    </p:spTree>
    <p:extLst>
      <p:ext uri="{BB962C8B-B14F-4D97-AF65-F5344CB8AC3E}">
        <p14:creationId xmlns:p14="http://schemas.microsoft.com/office/powerpoint/2010/main" val="611861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p>
        </p:txBody>
      </p:sp>
    </p:spTree>
    <p:extLst>
      <p:ext uri="{BB962C8B-B14F-4D97-AF65-F5344CB8AC3E}">
        <p14:creationId xmlns:p14="http://schemas.microsoft.com/office/powerpoint/2010/main" val="75931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CL" sz="2400" dirty="0" smtClean="0"/>
              <a:t>En las clases anteriores comprendiste que existen varias herramientas automatizadas que permiten realizar Pruebas Unitarias.</a:t>
            </a:r>
          </a:p>
          <a:p>
            <a:r>
              <a:rPr lang="es-CL" sz="2400" dirty="0" smtClean="0"/>
              <a:t>En esta unidad aprenderás a realizar pruebas unitarias en los lenguajes de programación y herramientas que ya conoces, es decir, </a:t>
            </a:r>
          </a:p>
          <a:p>
            <a:pPr lvl="1"/>
            <a:r>
              <a:rPr lang="es-CL" sz="2000" dirty="0"/>
              <a:t>VISUAL STUDIO </a:t>
            </a:r>
            <a:r>
              <a:rPr lang="es-CL" sz="2000" dirty="0" smtClean="0"/>
              <a:t>2017</a:t>
            </a:r>
          </a:p>
          <a:p>
            <a:pPr lvl="1"/>
            <a:r>
              <a:rPr lang="es-CL" sz="2000" dirty="0"/>
              <a:t>NETBEANS Y </a:t>
            </a:r>
            <a:r>
              <a:rPr lang="es-CL" sz="2000" dirty="0" smtClean="0"/>
              <a:t>JUNIT</a:t>
            </a:r>
            <a:endParaRPr lang="es-CL" sz="2000" dirty="0"/>
          </a:p>
          <a:p>
            <a:pPr lvl="1"/>
            <a:endParaRPr lang="es-CL" sz="2000" dirty="0"/>
          </a:p>
        </p:txBody>
      </p:sp>
      <p:sp>
        <p:nvSpPr>
          <p:cNvPr id="4" name="Rectángulo 3"/>
          <p:cNvSpPr/>
          <p:nvPr/>
        </p:nvSpPr>
        <p:spPr>
          <a:xfrm>
            <a:off x="2133211" y="476046"/>
            <a:ext cx="6553589" cy="523220"/>
          </a:xfrm>
          <a:prstGeom prst="rect">
            <a:avLst/>
          </a:prstGeom>
        </p:spPr>
        <p:txBody>
          <a:bodyPr wrap="none">
            <a:spAutoFit/>
          </a:bodyPr>
          <a:lstStyle/>
          <a:p>
            <a:r>
              <a:rPr lang="es-CL" sz="2800" dirty="0">
                <a:solidFill>
                  <a:schemeClr val="bg1"/>
                </a:solidFill>
              </a:rPr>
              <a:t>IMPLEMENTACION DE PRUEBAS UNITARIAS </a:t>
            </a:r>
          </a:p>
        </p:txBody>
      </p:sp>
    </p:spTree>
    <p:extLst>
      <p:ext uri="{BB962C8B-B14F-4D97-AF65-F5344CB8AC3E}">
        <p14:creationId xmlns:p14="http://schemas.microsoft.com/office/powerpoint/2010/main" val="197420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Reflexión</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705707"/>
            <a:ext cx="7974623" cy="3647152"/>
          </a:xfrm>
          <a:prstGeom prst="rect">
            <a:avLst/>
          </a:prstGeom>
          <a:noFill/>
        </p:spPr>
        <p:txBody>
          <a:bodyPr wrap="square" rtlCol="0">
            <a:spAutoFit/>
          </a:bodyPr>
          <a:lstStyle/>
          <a:p>
            <a:pPr marL="457200" indent="-457200" algn="just">
              <a:spcAft>
                <a:spcPts val="600"/>
              </a:spcAft>
              <a:buFont typeface="Wingdings" panose="05000000000000000000" pitchFamily="2" charset="2"/>
              <a:buChar char="ü"/>
            </a:pPr>
            <a:r>
              <a:rPr lang="es-CL" sz="2400" dirty="0"/>
              <a:t>Las pruebas unitarias son pruebas que se realizan de forma aislada a un solo módulo del Software.</a:t>
            </a:r>
          </a:p>
          <a:p>
            <a:pPr marL="457200" indent="-457200" algn="just">
              <a:spcAft>
                <a:spcPts val="600"/>
              </a:spcAft>
              <a:buFont typeface="Wingdings" panose="05000000000000000000" pitchFamily="2" charset="2"/>
              <a:buChar char="ü"/>
            </a:pPr>
            <a:r>
              <a:rPr lang="es-CL" sz="2400" dirty="0"/>
              <a:t>Las pruebas unitarias verifican el comportamiento de cada uno de los métodos de una clase de manera individual.</a:t>
            </a:r>
          </a:p>
          <a:p>
            <a:pPr marL="457200" indent="-457200" algn="just">
              <a:spcAft>
                <a:spcPts val="600"/>
              </a:spcAft>
              <a:buFont typeface="Wingdings" panose="05000000000000000000" pitchFamily="2" charset="2"/>
              <a:buChar char="ü"/>
            </a:pPr>
            <a:r>
              <a:rPr lang="es-CL" sz="2400" dirty="0"/>
              <a:t>Para una correcta </a:t>
            </a:r>
            <a:r>
              <a:rPr lang="es-CL" sz="2400" dirty="0" smtClean="0"/>
              <a:t>implementación </a:t>
            </a:r>
            <a:r>
              <a:rPr lang="es-CL" sz="2400" dirty="0"/>
              <a:t>de las pruebas unitarias, estas deben ser Automatizables, Completas, Reutilizables y de Ejecución </a:t>
            </a:r>
            <a:r>
              <a:rPr lang="es-CL" sz="2400" dirty="0" smtClean="0"/>
              <a:t>Independiente.</a:t>
            </a:r>
          </a:p>
          <a:p>
            <a:pPr marL="457200" indent="-457200" algn="just">
              <a:spcAft>
                <a:spcPts val="600"/>
              </a:spcAft>
              <a:buFont typeface="Wingdings" panose="05000000000000000000" pitchFamily="2" charset="2"/>
              <a:buChar char="ü"/>
            </a:pPr>
            <a:r>
              <a:rPr lang="es-CL" sz="2400" dirty="0" smtClean="0"/>
              <a:t>El Patrón AAA </a:t>
            </a:r>
            <a:r>
              <a:rPr lang="es-CL" sz="2400" dirty="0"/>
              <a:t>es una forma habitual de escribir pruebas unitarias para un método en pruebas.</a:t>
            </a:r>
            <a:endParaRPr lang="es-CL" sz="1600" dirty="0"/>
          </a:p>
        </p:txBody>
      </p:sp>
      <p:sp>
        <p:nvSpPr>
          <p:cNvPr id="4" name="CuadroTexto 3"/>
          <p:cNvSpPr txBox="1"/>
          <p:nvPr/>
        </p:nvSpPr>
        <p:spPr>
          <a:xfrm>
            <a:off x="4031087" y="543034"/>
            <a:ext cx="4385947" cy="584775"/>
          </a:xfrm>
          <a:prstGeom prst="rect">
            <a:avLst/>
          </a:prstGeom>
          <a:noFill/>
        </p:spPr>
        <p:txBody>
          <a:bodyPr wrap="square" rtlCol="0">
            <a:spAutoFit/>
          </a:bodyPr>
          <a:lstStyle/>
          <a:p>
            <a:pPr algn="r"/>
            <a:r>
              <a:rPr lang="es-ES_tradnl" sz="3200" dirty="0">
                <a:solidFill>
                  <a:schemeClr val="bg1"/>
                </a:solidFill>
                <a:latin typeface="Candara"/>
                <a:cs typeface="Candara"/>
              </a:rPr>
              <a:t>Reflexión</a:t>
            </a:r>
            <a:endParaRPr lang="es-ES_tradnl" sz="3200" dirty="0">
              <a:solidFill>
                <a:srgbClr val="FFFFFF"/>
              </a:solidFill>
            </a:endParaRPr>
          </a:p>
        </p:txBody>
      </p:sp>
    </p:spTree>
    <p:extLst>
      <p:ext uri="{BB962C8B-B14F-4D97-AF65-F5344CB8AC3E}">
        <p14:creationId xmlns:p14="http://schemas.microsoft.com/office/powerpoint/2010/main" val="427676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buNone/>
            </a:pPr>
            <a:r>
              <a:rPr lang="es-CL" dirty="0"/>
              <a:t>Aprender</a:t>
            </a:r>
          </a:p>
          <a:p>
            <a:r>
              <a:rPr lang="es-CL" dirty="0" smtClean="0"/>
              <a:t>Pruebas </a:t>
            </a:r>
            <a:r>
              <a:rPr lang="es-CL" dirty="0"/>
              <a:t>unitarias y sus </a:t>
            </a:r>
            <a:r>
              <a:rPr lang="es-CL" dirty="0" smtClean="0"/>
              <a:t>características</a:t>
            </a:r>
            <a:endParaRPr lang="es-CL" dirty="0"/>
          </a:p>
          <a:p>
            <a:r>
              <a:rPr lang="es-CL" dirty="0"/>
              <a:t>El Patrón AAA</a:t>
            </a:r>
          </a:p>
          <a:p>
            <a:endParaRPr lang="es-CL" dirty="0"/>
          </a:p>
          <a:p>
            <a:pPr marL="0" indent="0">
              <a:buNone/>
            </a:pPr>
            <a:r>
              <a:rPr lang="es-CL" dirty="0" smtClean="0"/>
              <a:t>Revisar</a:t>
            </a:r>
            <a:endParaRPr lang="es-CL" dirty="0"/>
          </a:p>
          <a:p>
            <a:r>
              <a:rPr lang="es-CL" dirty="0"/>
              <a:t>Pruebas unitarias en </a:t>
            </a:r>
            <a:r>
              <a:rPr lang="es-CL" dirty="0" err="1"/>
              <a:t>.Net</a:t>
            </a:r>
            <a:r>
              <a:rPr lang="es-CL" dirty="0"/>
              <a:t> </a:t>
            </a:r>
            <a:r>
              <a:rPr lang="es-CL" dirty="0" smtClean="0"/>
              <a:t>y </a:t>
            </a:r>
            <a:r>
              <a:rPr lang="es-CL" dirty="0"/>
              <a:t>Java</a:t>
            </a:r>
          </a:p>
          <a:p>
            <a:endParaRPr lang="es-CL" dirty="0"/>
          </a:p>
        </p:txBody>
      </p:sp>
      <p:sp>
        <p:nvSpPr>
          <p:cNvPr id="4" name="CuadroTexto 3"/>
          <p:cNvSpPr txBox="1"/>
          <p:nvPr/>
        </p:nvSpPr>
        <p:spPr>
          <a:xfrm>
            <a:off x="4031087" y="543034"/>
            <a:ext cx="4385947" cy="584775"/>
          </a:xfrm>
          <a:prstGeom prst="rect">
            <a:avLst/>
          </a:prstGeom>
          <a:noFill/>
        </p:spPr>
        <p:txBody>
          <a:bodyPr wrap="square" rtlCol="0">
            <a:spAutoFit/>
          </a:bodyPr>
          <a:lstStyle/>
          <a:p>
            <a:pPr algn="r"/>
            <a:r>
              <a:rPr lang="es-ES_tradnl" sz="3200" dirty="0" smtClean="0">
                <a:solidFill>
                  <a:srgbClr val="FFFFFF"/>
                </a:solidFill>
              </a:rPr>
              <a:t>Objetivos de la clase</a:t>
            </a:r>
            <a:endParaRPr lang="es-ES_tradnl" sz="3200" dirty="0">
              <a:solidFill>
                <a:srgbClr val="FFFFFF"/>
              </a:solidFill>
            </a:endParaRPr>
          </a:p>
        </p:txBody>
      </p:sp>
    </p:spTree>
    <p:extLst>
      <p:ext uri="{BB962C8B-B14F-4D97-AF65-F5344CB8AC3E}">
        <p14:creationId xmlns:p14="http://schemas.microsoft.com/office/powerpoint/2010/main" val="366606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1384995"/>
          </a:xfrm>
          <a:prstGeom prst="rect">
            <a:avLst/>
          </a:prstGeom>
        </p:spPr>
        <p:txBody>
          <a:bodyPr wrap="square">
            <a:spAutoFit/>
          </a:bodyPr>
          <a:lstStyle/>
          <a:p>
            <a:r>
              <a:rPr lang="es-ES_tradnl" sz="2800" b="1" dirty="0" smtClean="0">
                <a:solidFill>
                  <a:schemeClr val="bg1"/>
                </a:solidFill>
                <a:latin typeface="Candara"/>
                <a:cs typeface="Candara"/>
              </a:rPr>
              <a:t>IMPORTANCIA DE LAS PRUEBAS UNITARIAS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31087" y="543034"/>
            <a:ext cx="4385947" cy="584775"/>
          </a:xfrm>
          <a:prstGeom prst="rect">
            <a:avLst/>
          </a:prstGeom>
          <a:noFill/>
        </p:spPr>
        <p:txBody>
          <a:bodyPr wrap="square" rtlCol="0">
            <a:spAutoFit/>
          </a:bodyPr>
          <a:lstStyle/>
          <a:p>
            <a:pPr algn="r"/>
            <a:r>
              <a:rPr lang="es-ES_tradnl" sz="3200" dirty="0" smtClean="0">
                <a:solidFill>
                  <a:srgbClr val="FFFFFF"/>
                </a:solidFill>
              </a:rPr>
              <a:t>PRUEBAS UNITARIAS</a:t>
            </a:r>
            <a:endParaRPr lang="es-ES_tradnl" sz="3200" dirty="0">
              <a:solidFill>
                <a:srgbClr val="FFFFFF"/>
              </a:solidFill>
            </a:endParaRPr>
          </a:p>
        </p:txBody>
      </p:sp>
      <p:sp>
        <p:nvSpPr>
          <p:cNvPr id="3" name="CuadroTexto 2"/>
          <p:cNvSpPr txBox="1"/>
          <p:nvPr/>
        </p:nvSpPr>
        <p:spPr>
          <a:xfrm>
            <a:off x="668215" y="1705707"/>
            <a:ext cx="7974623" cy="3785652"/>
          </a:xfrm>
          <a:prstGeom prst="rect">
            <a:avLst/>
          </a:prstGeom>
          <a:noFill/>
        </p:spPr>
        <p:txBody>
          <a:bodyPr wrap="square" rtlCol="0">
            <a:spAutoFit/>
          </a:bodyPr>
          <a:lstStyle/>
          <a:p>
            <a:pPr algn="just"/>
            <a:r>
              <a:rPr lang="es-CL" sz="2400" dirty="0" smtClean="0"/>
              <a:t>Desde el principio del desarrollo uno de los problemas claves ha sido la calidad del software que se está programando.</a:t>
            </a:r>
          </a:p>
          <a:p>
            <a:pPr algn="just"/>
            <a:endParaRPr lang="es-CL" sz="2400" dirty="0"/>
          </a:p>
          <a:p>
            <a:pPr algn="just"/>
            <a:r>
              <a:rPr lang="es-CL" sz="2400" dirty="0" smtClean="0"/>
              <a:t>Una forma de asegurar la calidad del software es crear pruebas unitarias.</a:t>
            </a:r>
          </a:p>
          <a:p>
            <a:pPr algn="just"/>
            <a:endParaRPr lang="es-CL" sz="2400" dirty="0"/>
          </a:p>
          <a:p>
            <a:pPr algn="just"/>
            <a:r>
              <a:rPr lang="es-ES" sz="2400" dirty="0"/>
              <a:t>El objetivo de las pruebas unitarias es el aislamiento de partes del código y la demostración de que estas partes no contienen errores.</a:t>
            </a:r>
            <a:endParaRPr lang="es-CL" sz="2400" dirty="0" smtClean="0"/>
          </a:p>
          <a:p>
            <a:pPr algn="just"/>
            <a:endParaRPr lang="es-CL"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2411" y="1477107"/>
            <a:ext cx="7974623" cy="4893647"/>
          </a:xfrm>
          <a:prstGeom prst="rect">
            <a:avLst/>
          </a:prstGeom>
          <a:noFill/>
        </p:spPr>
        <p:txBody>
          <a:bodyPr wrap="square" rtlCol="0">
            <a:spAutoFit/>
          </a:bodyPr>
          <a:lstStyle/>
          <a:p>
            <a:pPr algn="just"/>
            <a:r>
              <a:rPr lang="es-CL" sz="2400" dirty="0" smtClean="0"/>
              <a:t>Una cualidad fundamental de las pruebas unitarias es la posibilidad de ir probando el comportamiento de cada uno de los métodos dentro de mis clases a medida que los voy programando.</a:t>
            </a:r>
          </a:p>
          <a:p>
            <a:pPr algn="just"/>
            <a:endParaRPr lang="es-CL" sz="2400" dirty="0"/>
          </a:p>
          <a:p>
            <a:pPr algn="just"/>
            <a:r>
              <a:rPr lang="es-CL" sz="2400" dirty="0" smtClean="0"/>
              <a:t>La idea es escribir pruebas para cada función o método en el módulo, de forma que cada prueba sea independiente del resto.</a:t>
            </a:r>
          </a:p>
          <a:p>
            <a:pPr algn="just"/>
            <a:endParaRPr lang="es-CL" sz="2400" dirty="0"/>
          </a:p>
          <a:p>
            <a:pPr algn="just"/>
            <a:r>
              <a:rPr lang="es-CL" sz="2400" dirty="0" smtClean="0"/>
              <a:t>Más adelante con las pruebas de integración se podrá probar el comportamiento de un grupo de clases que deban interactuar.</a:t>
            </a:r>
            <a:endParaRPr lang="es-CL" sz="2400" dirty="0"/>
          </a:p>
          <a:p>
            <a:pPr algn="just"/>
            <a:endParaRPr lang="es-CL" sz="2400" dirty="0" smtClean="0"/>
          </a:p>
        </p:txBody>
      </p:sp>
      <p:sp>
        <p:nvSpPr>
          <p:cNvPr id="4" name="CuadroTexto 3"/>
          <p:cNvSpPr txBox="1"/>
          <p:nvPr/>
        </p:nvSpPr>
        <p:spPr>
          <a:xfrm>
            <a:off x="4031087" y="543034"/>
            <a:ext cx="4385947" cy="584775"/>
          </a:xfrm>
          <a:prstGeom prst="rect">
            <a:avLst/>
          </a:prstGeom>
          <a:noFill/>
        </p:spPr>
        <p:txBody>
          <a:bodyPr wrap="square" rtlCol="0">
            <a:spAutoFit/>
          </a:bodyPr>
          <a:lstStyle/>
          <a:p>
            <a:pPr algn="r"/>
            <a:r>
              <a:rPr lang="es-ES_tradnl" sz="3200" dirty="0" smtClean="0">
                <a:solidFill>
                  <a:srgbClr val="FFFFFF"/>
                </a:solidFill>
              </a:rPr>
              <a:t>PRUEBAS UNITARIAS</a:t>
            </a:r>
            <a:endParaRPr lang="es-ES_tradnl" sz="3200" dirty="0">
              <a:solidFill>
                <a:srgbClr val="FFFFFF"/>
              </a:solidFill>
            </a:endParaRPr>
          </a:p>
        </p:txBody>
      </p:sp>
    </p:spTree>
    <p:extLst>
      <p:ext uri="{BB962C8B-B14F-4D97-AF65-F5344CB8AC3E}">
        <p14:creationId xmlns:p14="http://schemas.microsoft.com/office/powerpoint/2010/main" val="659405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1384995"/>
          </a:xfrm>
          <a:prstGeom prst="rect">
            <a:avLst/>
          </a:prstGeom>
        </p:spPr>
        <p:txBody>
          <a:bodyPr wrap="square">
            <a:spAutoFit/>
          </a:bodyPr>
          <a:lstStyle/>
          <a:p>
            <a:r>
              <a:rPr lang="es-ES_tradnl" sz="2800" b="1" dirty="0" smtClean="0">
                <a:solidFill>
                  <a:schemeClr val="bg1"/>
                </a:solidFill>
                <a:latin typeface="Candara"/>
                <a:cs typeface="Candara"/>
              </a:rPr>
              <a:t>CARACTERÍSTICAS DE LAS PRUEBAS UNITARIAS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705707"/>
            <a:ext cx="7974623" cy="1631216"/>
          </a:xfrm>
          <a:prstGeom prst="rect">
            <a:avLst/>
          </a:prstGeom>
          <a:noFill/>
        </p:spPr>
        <p:txBody>
          <a:bodyPr wrap="square" rtlCol="0">
            <a:spAutoFit/>
          </a:bodyPr>
          <a:lstStyle/>
          <a:p>
            <a:r>
              <a:rPr lang="es-CL" sz="2000" dirty="0" smtClean="0"/>
              <a:t>Para que las pruebas unitarias sean de calidad, deben cumplir con un conjunto de características mínimas.</a:t>
            </a:r>
          </a:p>
          <a:p>
            <a:endParaRPr lang="es-CL" sz="2000" dirty="0"/>
          </a:p>
          <a:p>
            <a:pPr marL="285750" indent="-285750">
              <a:buFont typeface="Arial" panose="020B0604020202020204" pitchFamily="34" charset="0"/>
              <a:buChar char="•"/>
            </a:pPr>
            <a:endParaRPr lang="es-CL" sz="2000" dirty="0" smtClean="0"/>
          </a:p>
          <a:p>
            <a:endParaRPr lang="es-CL" sz="2000" dirty="0"/>
          </a:p>
        </p:txBody>
      </p:sp>
      <p:sp>
        <p:nvSpPr>
          <p:cNvPr id="4" name="CuadroTexto 3"/>
          <p:cNvSpPr txBox="1"/>
          <p:nvPr/>
        </p:nvSpPr>
        <p:spPr>
          <a:xfrm>
            <a:off x="4031087" y="543034"/>
            <a:ext cx="4385947" cy="584775"/>
          </a:xfrm>
          <a:prstGeom prst="rect">
            <a:avLst/>
          </a:prstGeom>
          <a:noFill/>
        </p:spPr>
        <p:txBody>
          <a:bodyPr wrap="square" rtlCol="0">
            <a:spAutoFit/>
          </a:bodyPr>
          <a:lstStyle/>
          <a:p>
            <a:pPr algn="r"/>
            <a:r>
              <a:rPr lang="es-ES_tradnl" sz="3200" dirty="0" smtClean="0">
                <a:solidFill>
                  <a:srgbClr val="FFFFFF"/>
                </a:solidFill>
              </a:rPr>
              <a:t>PRUEBAS UNITARIAS</a:t>
            </a:r>
            <a:endParaRPr lang="es-ES_tradnl" sz="3200" dirty="0">
              <a:solidFill>
                <a:srgbClr val="FFFFFF"/>
              </a:solidFill>
            </a:endParaRPr>
          </a:p>
        </p:txBody>
      </p:sp>
      <p:graphicFrame>
        <p:nvGraphicFramePr>
          <p:cNvPr id="6" name="Marcador de contenido 2"/>
          <p:cNvGraphicFramePr>
            <a:graphicFrameLocks/>
          </p:cNvGraphicFramePr>
          <p:nvPr>
            <p:extLst>
              <p:ext uri="{D42A27DB-BD31-4B8C-83A1-F6EECF244321}">
                <p14:modId xmlns:p14="http://schemas.microsoft.com/office/powerpoint/2010/main" val="2389710262"/>
              </p:ext>
            </p:extLst>
          </p:nvPr>
        </p:nvGraphicFramePr>
        <p:xfrm>
          <a:off x="775263" y="2909412"/>
          <a:ext cx="7641771" cy="303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68215" y="1383881"/>
            <a:ext cx="7974623" cy="2062103"/>
          </a:xfrm>
          <a:prstGeom prst="rect">
            <a:avLst/>
          </a:prstGeom>
          <a:noFill/>
        </p:spPr>
        <p:txBody>
          <a:bodyPr wrap="square" rtlCol="0">
            <a:spAutoFit/>
          </a:bodyPr>
          <a:lstStyle/>
          <a:p>
            <a:pPr algn="just"/>
            <a:r>
              <a:rPr lang="es-CL" sz="2800" dirty="0" smtClean="0"/>
              <a:t>Automatizables:</a:t>
            </a:r>
          </a:p>
          <a:p>
            <a:pPr algn="just"/>
            <a:r>
              <a:rPr lang="es-CL" sz="2000" dirty="0" smtClean="0"/>
              <a:t>Las pruebas unitarias se deben de poder realizar sin la intervención humana,  más allá de definir los casos y los resultados esperados. Generalmente se utiliza un software o un framework que ejecuta las pruebas, analiza los resultados y despliega el resultado respecto a si la prueba fue o no </a:t>
            </a:r>
            <a:r>
              <a:rPr lang="es-CL" sz="2000" dirty="0" smtClean="0"/>
              <a:t>exitosa.</a:t>
            </a:r>
            <a:endParaRPr lang="es-CL" sz="2000" dirty="0"/>
          </a:p>
        </p:txBody>
      </p:sp>
      <p:sp>
        <p:nvSpPr>
          <p:cNvPr id="4" name="CuadroTexto 3"/>
          <p:cNvSpPr txBox="1"/>
          <p:nvPr/>
        </p:nvSpPr>
        <p:spPr>
          <a:xfrm>
            <a:off x="1010093" y="543034"/>
            <a:ext cx="7406941" cy="584775"/>
          </a:xfrm>
          <a:prstGeom prst="rect">
            <a:avLst/>
          </a:prstGeom>
          <a:noFill/>
        </p:spPr>
        <p:txBody>
          <a:bodyPr wrap="square" rtlCol="0">
            <a:spAutoFit/>
          </a:bodyPr>
          <a:lstStyle/>
          <a:p>
            <a:pPr algn="r"/>
            <a:r>
              <a:rPr lang="es-ES_tradnl" sz="3200" dirty="0" smtClean="0">
                <a:solidFill>
                  <a:srgbClr val="FFFFFF"/>
                </a:solidFill>
              </a:rPr>
              <a:t>Características</a:t>
            </a:r>
            <a:endParaRPr lang="es-ES_tradnl" sz="3200" dirty="0">
              <a:solidFill>
                <a:srgbClr val="FFFFFF"/>
              </a:solidFill>
            </a:endParaRPr>
          </a:p>
        </p:txBody>
      </p:sp>
      <p:pic>
        <p:nvPicPr>
          <p:cNvPr id="2050" name="Picture 2" descr="Resultado de imagen para automatiz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87" y="3821269"/>
            <a:ext cx="4178321" cy="22189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89378203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1180</TotalTime>
  <Words>911</Words>
  <Application>Microsoft Office PowerPoint</Application>
  <PresentationFormat>Presentación en pantalla (4:3)</PresentationFormat>
  <Paragraphs>91</Paragraphs>
  <Slides>22</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Candara</vt:lpstr>
      <vt:lpstr>Myriad 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Manuela Jimenez A.</cp:lastModifiedBy>
  <cp:revision>66</cp:revision>
  <dcterms:created xsi:type="dcterms:W3CDTF">2014-04-29T13:43:09Z</dcterms:created>
  <dcterms:modified xsi:type="dcterms:W3CDTF">2018-08-13T03:37:10Z</dcterms:modified>
</cp:coreProperties>
</file>